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676" r:id="rId3"/>
    <p:sldId id="732" r:id="rId4"/>
    <p:sldId id="733" r:id="rId5"/>
    <p:sldId id="735" r:id="rId6"/>
    <p:sldId id="734" r:id="rId7"/>
    <p:sldId id="736" r:id="rId8"/>
    <p:sldId id="737" r:id="rId9"/>
    <p:sldId id="738" r:id="rId10"/>
    <p:sldId id="739" r:id="rId11"/>
    <p:sldId id="740" r:id="rId12"/>
    <p:sldId id="741" r:id="rId13"/>
    <p:sldId id="742" r:id="rId14"/>
    <p:sldId id="743" r:id="rId15"/>
    <p:sldId id="744" r:id="rId16"/>
    <p:sldId id="745" r:id="rId17"/>
    <p:sldId id="746" r:id="rId18"/>
    <p:sldId id="747" r:id="rId19"/>
    <p:sldId id="748" r:id="rId20"/>
    <p:sldId id="749" r:id="rId21"/>
    <p:sldId id="750" r:id="rId22"/>
    <p:sldId id="751" r:id="rId23"/>
    <p:sldId id="752" r:id="rId24"/>
    <p:sldId id="753" r:id="rId25"/>
    <p:sldId id="754" r:id="rId26"/>
    <p:sldId id="755" r:id="rId27"/>
    <p:sldId id="756" r:id="rId28"/>
    <p:sldId id="757" r:id="rId29"/>
    <p:sldId id="758" r:id="rId30"/>
    <p:sldId id="759" r:id="rId31"/>
    <p:sldId id="760" r:id="rId32"/>
    <p:sldId id="761" r:id="rId33"/>
    <p:sldId id="762" r:id="rId34"/>
    <p:sldId id="764" r:id="rId35"/>
    <p:sldId id="765" r:id="rId36"/>
    <p:sldId id="766" r:id="rId37"/>
    <p:sldId id="768" r:id="rId38"/>
    <p:sldId id="767" r:id="rId39"/>
    <p:sldId id="769" r:id="rId40"/>
    <p:sldId id="770" r:id="rId41"/>
    <p:sldId id="772" r:id="rId42"/>
    <p:sldId id="771" r:id="rId43"/>
    <p:sldId id="773" r:id="rId44"/>
    <p:sldId id="774" r:id="rId45"/>
    <p:sldId id="775" r:id="rId46"/>
    <p:sldId id="776" r:id="rId47"/>
    <p:sldId id="777" r:id="rId48"/>
    <p:sldId id="778" r:id="rId49"/>
    <p:sldId id="779" r:id="rId50"/>
    <p:sldId id="780" r:id="rId51"/>
    <p:sldId id="781" r:id="rId52"/>
    <p:sldId id="782" r:id="rId53"/>
    <p:sldId id="783" r:id="rId54"/>
    <p:sldId id="784" r:id="rId55"/>
    <p:sldId id="785" r:id="rId56"/>
    <p:sldId id="786" r:id="rId57"/>
    <p:sldId id="787" r:id="rId58"/>
    <p:sldId id="788" r:id="rId59"/>
    <p:sldId id="789" r:id="rId60"/>
    <p:sldId id="790" r:id="rId61"/>
    <p:sldId id="791" r:id="rId62"/>
    <p:sldId id="792" r:id="rId63"/>
    <p:sldId id="793" r:id="rId64"/>
    <p:sldId id="794" r:id="rId65"/>
    <p:sldId id="795" r:id="rId66"/>
    <p:sldId id="796" r:id="rId67"/>
    <p:sldId id="797" r:id="rId68"/>
    <p:sldId id="798" r:id="rId69"/>
    <p:sldId id="799" r:id="rId70"/>
    <p:sldId id="800" r:id="rId71"/>
    <p:sldId id="801" r:id="rId72"/>
    <p:sldId id="802" r:id="rId73"/>
    <p:sldId id="803" r:id="rId74"/>
    <p:sldId id="804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4359" y="2035487"/>
            <a:ext cx="7323281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C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78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4241F-1C7B-4813-BA96-464A40B2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829B9-5895-40A1-976C-EFC670873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4BAF65-C608-4C34-89F1-CDA22515D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9E11EF-A886-4AC3-9736-14B127915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EC0982-8091-48F2-B15E-DD4AF1A87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E344C1-7D10-4513-947C-0BD50CE8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AE73B-2E68-4ABE-9857-E300DE37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14BA1-F432-42A7-A517-E5C73946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8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17C19-2CFD-4EC9-B47E-DC975181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E09AB6-DCDA-4F01-B182-FC1BE79C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4C738A-CE88-4F51-918B-D2411E97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0C3AD0-1FB5-4CC0-A8C0-126E953E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393325-5840-4115-9683-DB0D40D4B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6E8C0C-13AC-4C10-B825-6DBF3B94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6207EF-5926-4A1B-8549-4A1FBFCC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56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5E5D2-DBBC-49C9-BD84-E1989CFF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C681C-875D-48B7-B6D8-D28D556C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F522CA-407E-44EA-853A-0D4A30E0D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20BBD1-4111-4948-A26B-A5177971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3CC09A-AF30-466E-A942-39EF73E9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00CEE-34E5-46C9-B69D-A0CF4819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C2DD-3E6C-4766-B986-517DD316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7B5EC-0F5E-445F-83E2-D8DF64427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C8E553-37BE-46F4-BEF2-F7B0F1915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46F8B-C288-4014-9014-543DDA25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5A4E8-DFA5-4BB8-80DE-6276A5EE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57EA9B-9ED2-49D4-B2F9-82972B85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F045D-7FA7-4E91-897C-F29501CF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A7178-3382-47E4-8AE6-013691423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4476B7-B3BE-4BD4-9AA9-A0844945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F4B4C-3049-4EB9-BFC4-4A4E8B40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27F6C-F73F-448A-A149-5925E9ED4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14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697D90-657D-4365-AC81-E1904084C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5F592-B29D-46AA-8A03-D93D90F56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BEC1A-6563-4634-B44A-E88B26D7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8BA55-4B3D-4807-9BA3-500CE45A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DF5C6-9E4F-483D-8EF7-79168C47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3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86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7"/>
                </a:moveTo>
                <a:lnTo>
                  <a:pt x="12192000" y="3047"/>
                </a:lnTo>
                <a:lnTo>
                  <a:pt x="12192000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54836" y="2163044"/>
            <a:ext cx="4100195" cy="3441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30869" y="2219413"/>
            <a:ext cx="3263900" cy="3456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3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8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61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4FFD6-0941-4E01-B3DD-9FC04BC17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8D550B-A589-445D-A0CD-047D121A0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715BA-7102-4BE2-8D26-061D1F4F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DAECA-4975-403C-A063-39E07E1A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8E715-4913-4A1A-B08A-1FE79856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1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AE038-C497-4A0A-AEDE-5DF73671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42C83-C866-450A-AFB9-C2B611A8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230A1-A1D7-4F1A-9136-8D66311E0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63ED-AF67-4E8A-B67A-AA2CA1A9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DC591-AE23-4CF7-99C1-0B41BFA8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8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5375-70B8-457D-B7B9-88178C38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C3D7B-54C5-44C7-8DF5-B9AFBD133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02EF0-79E4-4E81-A1F5-5C1D45698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20243-C5D6-48C1-B5F1-282B0AA5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9DF92-A1FE-44E3-B13F-CB1A7419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0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90F19-9821-4581-A008-767791A4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6C804-7B1B-4B3F-9A2B-E759A1821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7B8020-D66F-41AD-9720-2AB214277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41C5E-CF45-48DC-93AA-45C178A8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BE6E5A-35B9-43A8-A61D-8C1EFF9F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B94A4-9B1D-4246-9374-F857490C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7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092" y="366217"/>
            <a:ext cx="1035781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3246" y="2163044"/>
            <a:ext cx="5043170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74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D4D167-13BA-44FC-848F-6F257283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B43F62-BCEF-486C-9432-D41C4202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A4339-D560-45C8-813E-162C31AAF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FA3FD-CF51-467B-8B43-ACF8A8635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AA5F4-BC61-4DDC-8D54-C58100EB4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4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3927E6-B986-4A1F-B511-67FE68B03500}"/>
              </a:ext>
            </a:extLst>
          </p:cNvPr>
          <p:cNvSpPr/>
          <p:nvPr/>
        </p:nvSpPr>
        <p:spPr>
          <a:xfrm>
            <a:off x="2393250" y="1734750"/>
            <a:ext cx="716093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파이썬 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OpenCV </a:t>
            </a:r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영상처리 실습 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1, 2</a:t>
            </a:r>
          </a:p>
          <a:p>
            <a:pPr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ko-KR" altLang="en-US" sz="32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경남대학교</a:t>
            </a:r>
            <a:endParaRPr lang="en-US" altLang="ko-KR" sz="32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3/7 ~ 3/8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3FAB5A-ADD8-4AB2-9D06-0E8D4E66CA87}"/>
              </a:ext>
            </a:extLst>
          </p:cNvPr>
          <p:cNvSpPr/>
          <p:nvPr/>
        </p:nvSpPr>
        <p:spPr>
          <a:xfrm>
            <a:off x="9168832" y="6059724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배명진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(Bae Myung </a:t>
            </a:r>
            <a:r>
              <a:rPr lang="en-US" altLang="ko-KR" dirty="0" err="1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Jin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912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리스트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B3367B1-3C0B-4753-BD71-1B428740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83" y="1710490"/>
            <a:ext cx="4297681" cy="34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1172021"/>
            <a:ext cx="5480669" cy="507828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(root,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height=0)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(0, "</a:t>
            </a:r>
            <a:r>
              <a:rPr lang="ko-KR" altLang="en-US" dirty="0"/>
              <a:t>사과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(1, "</a:t>
            </a:r>
            <a:r>
              <a:rPr lang="ko-KR" altLang="en-US" dirty="0"/>
              <a:t>딸기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(2, "</a:t>
            </a:r>
            <a:r>
              <a:rPr lang="ko-KR" altLang="en-US" dirty="0"/>
              <a:t>바나나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(END, "</a:t>
            </a:r>
            <a:r>
              <a:rPr lang="ko-KR" altLang="en-US" dirty="0"/>
              <a:t>수박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(END, "</a:t>
            </a:r>
            <a:r>
              <a:rPr lang="ko-KR" altLang="en-US" dirty="0"/>
              <a:t>포도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리스트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902037" y="1172021"/>
            <a:ext cx="6089432" cy="50782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989376" y="1214615"/>
            <a:ext cx="57726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삭제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</a:t>
            </a:r>
            <a:r>
              <a:rPr lang="en-US" altLang="ko-KR" dirty="0" err="1"/>
              <a:t>listbox.delete</a:t>
            </a:r>
            <a:r>
              <a:rPr lang="en-US" altLang="ko-KR" dirty="0"/>
              <a:t>(0) # </a:t>
            </a:r>
            <a:r>
              <a:rPr lang="ko-KR" altLang="en-US" dirty="0"/>
              <a:t>맨 앞 항목을 삭제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 err="1"/>
              <a:t>갯수</a:t>
            </a:r>
            <a:r>
              <a:rPr lang="ko-KR" altLang="en-US" dirty="0"/>
              <a:t> 확인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#print("</a:t>
            </a:r>
            <a:r>
              <a:rPr lang="ko-KR" altLang="en-US" dirty="0"/>
              <a:t>리스트에는</a:t>
            </a:r>
            <a:r>
              <a:rPr lang="en-US" altLang="ko-KR" dirty="0"/>
              <a:t>", </a:t>
            </a:r>
            <a:r>
              <a:rPr lang="en-US" altLang="ko-KR" dirty="0" err="1"/>
              <a:t>listbox.size</a:t>
            </a:r>
            <a:r>
              <a:rPr lang="en-US" altLang="ko-KR" dirty="0"/>
              <a:t>(), "</a:t>
            </a:r>
            <a:r>
              <a:rPr lang="ko-KR" altLang="en-US" dirty="0"/>
              <a:t>개가 있어요</a:t>
            </a:r>
            <a:r>
              <a:rPr lang="en-US" altLang="ko-KR" dirty="0"/>
              <a:t>")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/>
              <a:t>항목 확인 </a:t>
            </a:r>
            <a:r>
              <a:rPr lang="en-US" altLang="ko-KR" dirty="0"/>
              <a:t>(</a:t>
            </a:r>
            <a:r>
              <a:rPr lang="ko-KR" altLang="en-US" dirty="0"/>
              <a:t>시작 </a:t>
            </a:r>
            <a:r>
              <a:rPr lang="en-US" altLang="ko-KR" dirty="0" err="1"/>
              <a:t>idx</a:t>
            </a:r>
            <a:r>
              <a:rPr lang="en-US" altLang="ko-KR" dirty="0"/>
              <a:t>, </a:t>
            </a:r>
            <a:r>
              <a:rPr lang="ko-KR" altLang="en-US" dirty="0"/>
              <a:t>끝 </a:t>
            </a:r>
            <a:r>
              <a:rPr lang="en-US" altLang="ko-KR" dirty="0" err="1"/>
              <a:t>idx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    #print("1</a:t>
            </a:r>
            <a:r>
              <a:rPr lang="ko-KR" altLang="en-US" dirty="0"/>
              <a:t>번째부터 </a:t>
            </a:r>
            <a:r>
              <a:rPr lang="en-US" altLang="ko-KR" dirty="0"/>
              <a:t>3</a:t>
            </a:r>
            <a:r>
              <a:rPr lang="ko-KR" altLang="en-US" dirty="0"/>
              <a:t>번째까지의 항목 </a:t>
            </a:r>
            <a:r>
              <a:rPr lang="en-US" altLang="ko-KR" dirty="0"/>
              <a:t>: ", </a:t>
            </a:r>
            <a:r>
              <a:rPr lang="en-US" altLang="ko-KR" dirty="0" err="1"/>
              <a:t>listbox.get</a:t>
            </a:r>
            <a:r>
              <a:rPr lang="en-US" altLang="ko-KR" dirty="0"/>
              <a:t>(0, 2))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# </a:t>
            </a:r>
            <a:r>
              <a:rPr lang="ko-KR" altLang="en-US" dirty="0"/>
              <a:t>선택된 항목 확인 </a:t>
            </a:r>
            <a:r>
              <a:rPr lang="en-US" altLang="ko-KR" dirty="0"/>
              <a:t>(</a:t>
            </a:r>
            <a:r>
              <a:rPr lang="ko-KR" altLang="en-US" dirty="0"/>
              <a:t>위치로 반환 </a:t>
            </a:r>
            <a:r>
              <a:rPr lang="en-US" altLang="ko-KR" dirty="0"/>
              <a:t>(ex) (1, 2, 3) )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선택된 항목 </a:t>
            </a:r>
            <a:r>
              <a:rPr lang="en-US" altLang="ko-KR" dirty="0"/>
              <a:t>: ", 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3926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체크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B396D27-6B20-406E-B06E-68ACB9E5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535" y="1987312"/>
            <a:ext cx="3591964" cy="28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5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1172021"/>
            <a:ext cx="5701506" cy="507828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chkvar</a:t>
            </a:r>
            <a:r>
              <a:rPr lang="en-US" altLang="ko-KR" dirty="0"/>
              <a:t> = </a:t>
            </a:r>
            <a:r>
              <a:rPr lang="en-US" altLang="ko-KR" dirty="0" err="1"/>
              <a:t>IntVar</a:t>
            </a:r>
            <a:r>
              <a:rPr lang="en-US" altLang="ko-KR" dirty="0"/>
              <a:t>() # </a:t>
            </a:r>
            <a:r>
              <a:rPr lang="en-US" altLang="ko-KR" dirty="0" err="1"/>
              <a:t>chkvar</a:t>
            </a:r>
            <a:r>
              <a:rPr lang="en-US" altLang="ko-KR" dirty="0"/>
              <a:t> </a:t>
            </a:r>
            <a:r>
              <a:rPr lang="ko-KR" altLang="en-US" dirty="0"/>
              <a:t>에 </a:t>
            </a:r>
            <a:r>
              <a:rPr lang="en-US" altLang="ko-KR" dirty="0"/>
              <a:t>int </a:t>
            </a:r>
            <a:r>
              <a:rPr lang="ko-KR" altLang="en-US" dirty="0"/>
              <a:t>형으로 값을 저장한다</a:t>
            </a:r>
          </a:p>
          <a:p>
            <a:r>
              <a:rPr lang="en-US" altLang="ko-KR" dirty="0" err="1"/>
              <a:t>chkbox</a:t>
            </a:r>
            <a:r>
              <a:rPr lang="en-US" altLang="ko-KR" dirty="0"/>
              <a:t> = </a:t>
            </a:r>
            <a:r>
              <a:rPr lang="en-US" altLang="ko-KR" dirty="0" err="1"/>
              <a:t>Checkbutton</a:t>
            </a:r>
            <a:r>
              <a:rPr lang="en-US" altLang="ko-KR" dirty="0"/>
              <a:t>(root, text="</a:t>
            </a:r>
            <a:r>
              <a:rPr lang="ko-KR" altLang="en-US" dirty="0"/>
              <a:t>오늘 하루 보지 않기</a:t>
            </a:r>
            <a:r>
              <a:rPr lang="en-US" altLang="ko-KR" dirty="0"/>
              <a:t>", variable=</a:t>
            </a:r>
            <a:r>
              <a:rPr lang="en-US" altLang="ko-KR" dirty="0" err="1"/>
              <a:t>chkvar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 </a:t>
            </a:r>
            <a:r>
              <a:rPr lang="en-US" altLang="ko-KR" dirty="0" err="1"/>
              <a:t>chkbox.select</a:t>
            </a:r>
            <a:r>
              <a:rPr lang="en-US" altLang="ko-KR" dirty="0"/>
              <a:t>() # </a:t>
            </a:r>
            <a:r>
              <a:rPr lang="ko-KR" altLang="en-US" dirty="0"/>
              <a:t>자동 선택 처리</a:t>
            </a:r>
          </a:p>
          <a:p>
            <a:r>
              <a:rPr lang="en-US" altLang="ko-KR" dirty="0"/>
              <a:t># </a:t>
            </a:r>
            <a:r>
              <a:rPr lang="en-US" altLang="ko-KR" dirty="0" err="1"/>
              <a:t>chkbox.deselect</a:t>
            </a:r>
            <a:r>
              <a:rPr lang="en-US" altLang="ko-KR" dirty="0"/>
              <a:t>() # </a:t>
            </a:r>
            <a:r>
              <a:rPr lang="ko-KR" altLang="en-US" dirty="0"/>
              <a:t>선택 해제 처리</a:t>
            </a:r>
          </a:p>
          <a:p>
            <a:r>
              <a:rPr lang="en-US" altLang="ko-KR" dirty="0" err="1"/>
              <a:t>chkbox.pack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chkvar2 = </a:t>
            </a:r>
            <a:r>
              <a:rPr lang="en-US" altLang="ko-KR" dirty="0" err="1"/>
              <a:t>IntVar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chkbox2 = </a:t>
            </a:r>
            <a:r>
              <a:rPr lang="en-US" altLang="ko-KR" dirty="0" err="1"/>
              <a:t>Checkbutton</a:t>
            </a:r>
            <a:r>
              <a:rPr lang="en-US" altLang="ko-KR" dirty="0"/>
              <a:t>(root, text="</a:t>
            </a:r>
            <a:r>
              <a:rPr lang="ko-KR" altLang="en-US" dirty="0"/>
              <a:t>일주일동안 보지 않기</a:t>
            </a:r>
            <a:r>
              <a:rPr lang="en-US" altLang="ko-KR" dirty="0"/>
              <a:t>", variable=chkvar2)</a:t>
            </a:r>
          </a:p>
          <a:p>
            <a:r>
              <a:rPr lang="en-US" altLang="ko-KR" dirty="0"/>
              <a:t>chkbox2.pack()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체크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289961" y="1172021"/>
            <a:ext cx="5701507" cy="50782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370637" y="1242000"/>
            <a:ext cx="5772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chkvar.get</a:t>
            </a:r>
            <a:r>
              <a:rPr lang="en-US" altLang="ko-KR" dirty="0"/>
              <a:t>()) # 0 : </a:t>
            </a:r>
            <a:r>
              <a:rPr lang="ko-KR" altLang="en-US" dirty="0"/>
              <a:t>체크 해제</a:t>
            </a:r>
            <a:r>
              <a:rPr lang="en-US" altLang="ko-KR" dirty="0"/>
              <a:t>, 1 : </a:t>
            </a:r>
            <a:r>
              <a:rPr lang="ko-KR" altLang="en-US" dirty="0"/>
              <a:t>체크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print(chkvar2.get())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6605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라디오 버튼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750798"/>
              </p:ext>
            </p:extLst>
          </p:nvPr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FDA0FAB-DC19-4357-8599-DAF989C8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07" y="1763003"/>
            <a:ext cx="4419686" cy="3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7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914216"/>
            <a:ext cx="5701506" cy="56278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826429"/>
            <a:ext cx="6558701" cy="650690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Label(root, text="</a:t>
            </a:r>
            <a:r>
              <a:rPr lang="ko-KR" altLang="en-US" dirty="0"/>
              <a:t>메뉴를 선택하세요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burger_var</a:t>
            </a:r>
            <a:r>
              <a:rPr lang="en-US" altLang="ko-KR" dirty="0"/>
              <a:t> = </a:t>
            </a:r>
            <a:r>
              <a:rPr lang="en-US" altLang="ko-KR" dirty="0" err="1"/>
              <a:t>IntVar</a:t>
            </a:r>
            <a:r>
              <a:rPr lang="en-US" altLang="ko-KR" dirty="0"/>
              <a:t>() # </a:t>
            </a:r>
            <a:r>
              <a:rPr lang="ko-KR" altLang="en-US" dirty="0"/>
              <a:t>여기에 </a:t>
            </a:r>
            <a:r>
              <a:rPr lang="en-US" altLang="ko-KR" dirty="0"/>
              <a:t>int </a:t>
            </a:r>
            <a:r>
              <a:rPr lang="ko-KR" altLang="en-US" dirty="0"/>
              <a:t>형으로 값을 저장한다</a:t>
            </a:r>
          </a:p>
          <a:p>
            <a:r>
              <a:rPr lang="en-US" altLang="ko-KR" dirty="0"/>
              <a:t>btn_burger1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햄버거</a:t>
            </a:r>
            <a:r>
              <a:rPr lang="en-US" altLang="ko-KR" dirty="0"/>
              <a:t>	", value=1,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btn_burger1.select() # </a:t>
            </a:r>
            <a:r>
              <a:rPr lang="ko-KR" altLang="en-US" dirty="0"/>
              <a:t>기본값 선택</a:t>
            </a:r>
          </a:p>
          <a:p>
            <a:r>
              <a:rPr lang="en-US" altLang="ko-KR" dirty="0"/>
              <a:t>btn_burger2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 err="1"/>
              <a:t>치즈버거</a:t>
            </a:r>
            <a:r>
              <a:rPr lang="en-US" altLang="ko-KR" dirty="0"/>
              <a:t>	", value=2,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btn_burger3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 err="1"/>
              <a:t>치킨버거</a:t>
            </a:r>
            <a:r>
              <a:rPr lang="en-US" altLang="ko-KR" dirty="0"/>
              <a:t>	", value=3,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btn_burger1.pack()</a:t>
            </a:r>
          </a:p>
          <a:p>
            <a:r>
              <a:rPr lang="en-US" altLang="ko-KR" dirty="0"/>
              <a:t>btn_burger2.pack()</a:t>
            </a:r>
          </a:p>
          <a:p>
            <a:r>
              <a:rPr lang="en-US" altLang="ko-KR" dirty="0"/>
              <a:t>btn_burger3.pack()</a:t>
            </a:r>
          </a:p>
          <a:p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라디오 버튼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024865" y="914216"/>
            <a:ext cx="5966604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24864" y="671691"/>
            <a:ext cx="577264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Label(root, text="</a:t>
            </a:r>
            <a:r>
              <a:rPr lang="ko-KR" altLang="en-US" dirty="0"/>
              <a:t>음료를 선택하세요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drink_var</a:t>
            </a:r>
            <a:r>
              <a:rPr lang="en-US" altLang="ko-KR" dirty="0"/>
              <a:t> = </a:t>
            </a:r>
            <a:r>
              <a:rPr lang="en-US" altLang="ko-KR" dirty="0" err="1"/>
              <a:t>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btn_drink1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콜라</a:t>
            </a:r>
            <a:r>
              <a:rPr lang="en-US" altLang="ko-KR" dirty="0"/>
              <a:t>", value="</a:t>
            </a:r>
            <a:r>
              <a:rPr lang="ko-KR" altLang="en-US" dirty="0"/>
              <a:t>콜라</a:t>
            </a:r>
            <a:r>
              <a:rPr lang="en-US" altLang="ko-KR" dirty="0"/>
              <a:t>	", variable=</a:t>
            </a:r>
            <a:r>
              <a:rPr lang="en-US" altLang="ko-KR" dirty="0" err="1"/>
              <a:t>drink_var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btn_drink1.select() # </a:t>
            </a:r>
            <a:r>
              <a:rPr lang="ko-KR" altLang="en-US" dirty="0"/>
              <a:t>기본값 선택</a:t>
            </a:r>
          </a:p>
          <a:p>
            <a:r>
              <a:rPr lang="en-US" altLang="ko-KR" dirty="0"/>
              <a:t>btn_drink2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사이다</a:t>
            </a:r>
            <a:r>
              <a:rPr lang="en-US" altLang="ko-KR" dirty="0"/>
              <a:t>", value="</a:t>
            </a:r>
            <a:r>
              <a:rPr lang="ko-KR" altLang="en-US" dirty="0"/>
              <a:t>사이</a:t>
            </a:r>
            <a:r>
              <a:rPr lang="en-US" altLang="ko-KR" dirty="0"/>
              <a:t>	</a:t>
            </a:r>
            <a:r>
              <a:rPr lang="ko-KR" altLang="en-US" dirty="0"/>
              <a:t>다</a:t>
            </a:r>
            <a:r>
              <a:rPr lang="en-US" altLang="ko-KR" dirty="0"/>
              <a:t>", variable=</a:t>
            </a:r>
            <a:r>
              <a:rPr lang="en-US" altLang="ko-KR" dirty="0" err="1"/>
              <a:t>drink_var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btn_drink1.pack()</a:t>
            </a:r>
          </a:p>
          <a:p>
            <a:r>
              <a:rPr lang="en-US" altLang="ko-KR" dirty="0"/>
              <a:t>btn_drink2.pack()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burger_var.get</a:t>
            </a:r>
            <a:r>
              <a:rPr lang="en-US" altLang="ko-KR" dirty="0"/>
              <a:t>()) # </a:t>
            </a:r>
            <a:r>
              <a:rPr lang="ko-KR" altLang="en-US" dirty="0"/>
              <a:t>햄버거 중 선택된 라디오 항목의 값</a:t>
            </a:r>
            <a:r>
              <a:rPr lang="en-US" altLang="ko-KR" dirty="0"/>
              <a:t>(value)</a:t>
            </a:r>
            <a:r>
              <a:rPr lang="ko-KR" altLang="en-US" dirty="0"/>
              <a:t>을 출력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drink_var.get</a:t>
            </a:r>
            <a:r>
              <a:rPr lang="en-US" altLang="ko-KR" dirty="0"/>
              <a:t>()) # </a:t>
            </a:r>
            <a:r>
              <a:rPr lang="ko-KR" altLang="en-US" dirty="0"/>
              <a:t>음료 중 선택된 값을 출력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주문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781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콤보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6AED968-DC50-4B20-8B9F-16150227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08" y="1753435"/>
            <a:ext cx="4393621" cy="35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34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6052504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6052504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tkinter.ttk</a:t>
            </a:r>
            <a:r>
              <a:rPr lang="en-US" altLang="ko-KR" dirty="0"/>
              <a:t> as </a:t>
            </a:r>
            <a:r>
              <a:rPr lang="en-US" altLang="ko-KR" dirty="0" err="1"/>
              <a:t>ttk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values = [str(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</a:t>
            </a:r>
            <a:r>
              <a:rPr lang="ko-KR" altLang="en-US" dirty="0"/>
              <a:t> </a:t>
            </a:r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32)] # 1 ~ 31 </a:t>
            </a:r>
            <a:r>
              <a:rPr lang="ko-KR" altLang="en-US" dirty="0"/>
              <a:t>까지의 숫자</a:t>
            </a:r>
          </a:p>
          <a:p>
            <a:r>
              <a:rPr lang="en-US" altLang="ko-KR" dirty="0" err="1"/>
              <a:t>combobox</a:t>
            </a:r>
            <a:r>
              <a:rPr lang="en-US" altLang="ko-KR" dirty="0"/>
              <a:t> = </a:t>
            </a:r>
            <a:r>
              <a:rPr lang="en-US" altLang="ko-KR" dirty="0" err="1"/>
              <a:t>ttk.Combobox</a:t>
            </a:r>
            <a:r>
              <a:rPr lang="en-US" altLang="ko-KR" dirty="0"/>
              <a:t>(root, height=5, values=values)</a:t>
            </a:r>
          </a:p>
          <a:p>
            <a:r>
              <a:rPr lang="en-US" altLang="ko-KR" dirty="0" err="1"/>
              <a:t>combobox.pack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combobox.set</a:t>
            </a:r>
            <a:r>
              <a:rPr lang="en-US" altLang="ko-KR" dirty="0"/>
              <a:t>("</a:t>
            </a:r>
            <a:r>
              <a:rPr lang="ko-KR" altLang="en-US" dirty="0"/>
              <a:t>카드 결제일</a:t>
            </a:r>
            <a:r>
              <a:rPr lang="en-US" altLang="ko-KR" dirty="0"/>
              <a:t>") # </a:t>
            </a:r>
            <a:r>
              <a:rPr lang="ko-KR" altLang="en-US" dirty="0"/>
              <a:t>최초 목록 제목 설정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readonly_combobox</a:t>
            </a:r>
            <a:r>
              <a:rPr lang="en-US" altLang="ko-KR" dirty="0"/>
              <a:t> = </a:t>
            </a:r>
            <a:r>
              <a:rPr lang="en-US" altLang="ko-KR" dirty="0" err="1"/>
              <a:t>ttk.Combobox</a:t>
            </a:r>
            <a:r>
              <a:rPr lang="en-US" altLang="ko-KR" dirty="0"/>
              <a:t>(root, height=10, </a:t>
            </a:r>
          </a:p>
          <a:p>
            <a:r>
              <a:rPr lang="en-US" altLang="ko-KR" dirty="0"/>
              <a:t>	values=values, state="</a:t>
            </a:r>
            <a:r>
              <a:rPr lang="en-US" altLang="ko-KR" dirty="0" err="1"/>
              <a:t>readonly</a:t>
            </a:r>
            <a:r>
              <a:rPr lang="en-US" altLang="ko-KR" dirty="0"/>
              <a:t>") # </a:t>
            </a:r>
            <a:r>
              <a:rPr lang="ko-KR" altLang="en-US" dirty="0"/>
              <a:t>읽기전용</a:t>
            </a:r>
          </a:p>
          <a:p>
            <a:r>
              <a:rPr lang="en-US" altLang="ko-KR" dirty="0" err="1"/>
              <a:t>readonly_combobox.current</a:t>
            </a:r>
            <a:r>
              <a:rPr lang="en-US" altLang="ko-KR" dirty="0"/>
              <a:t>(0) # 0</a:t>
            </a:r>
            <a:r>
              <a:rPr lang="ko-KR" altLang="en-US" dirty="0"/>
              <a:t>번째 인덱스 값 선택</a:t>
            </a:r>
          </a:p>
          <a:p>
            <a:r>
              <a:rPr lang="en-US" altLang="ko-KR" dirty="0" err="1"/>
              <a:t>readonly_combobox.pack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콤보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498693" y="914217"/>
            <a:ext cx="5492776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561209" y="919105"/>
            <a:ext cx="5772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combobox.get</a:t>
            </a:r>
            <a:r>
              <a:rPr lang="en-US" altLang="ko-KR" dirty="0"/>
              <a:t>()) # </a:t>
            </a:r>
            <a:r>
              <a:rPr lang="ko-KR" altLang="en-US" dirty="0"/>
              <a:t>선택된 값 표시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readonly_combobox.get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선택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886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Progress</a:t>
            </a:r>
            <a:r>
              <a:rPr lang="ko-KR" altLang="en-US" spc="-50" dirty="0"/>
              <a:t> </a:t>
            </a:r>
            <a:r>
              <a:rPr lang="en-US" altLang="ko-KR" spc="-50" dirty="0"/>
              <a:t>Bar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F6868A7-D6A6-4016-91F6-07E33C66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47" y="2294526"/>
            <a:ext cx="3079687" cy="24629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CEC9CB-293F-4E2C-8258-537F7299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789" y="2294527"/>
            <a:ext cx="3068261" cy="24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6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time</a:t>
            </a:r>
          </a:p>
          <a:p>
            <a:r>
              <a:rPr lang="en-US" altLang="ko-KR" dirty="0"/>
              <a:t>import </a:t>
            </a:r>
            <a:r>
              <a:rPr lang="en-US" altLang="ko-KR" dirty="0" err="1"/>
              <a:t>tkinter.ttk</a:t>
            </a:r>
            <a:r>
              <a:rPr lang="en-US" altLang="ko-KR" dirty="0"/>
              <a:t> as </a:t>
            </a:r>
            <a:r>
              <a:rPr lang="en-US" altLang="ko-KR" dirty="0" err="1"/>
              <a:t>ttk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progressbar</a:t>
            </a:r>
            <a:r>
              <a:rPr lang="en-US" altLang="ko-KR" dirty="0"/>
              <a:t>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</a:t>
            </a:r>
          </a:p>
          <a:p>
            <a:r>
              <a:rPr lang="en-US" altLang="ko-KR" dirty="0"/>
              <a:t>]	mode="indeterminate")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progressbar</a:t>
            </a:r>
            <a:r>
              <a:rPr lang="en-US" altLang="ko-KR" dirty="0"/>
              <a:t>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</a:t>
            </a:r>
          </a:p>
          <a:p>
            <a:r>
              <a:rPr lang="en-US" altLang="ko-KR" dirty="0"/>
              <a:t>	mode="determinate")</a:t>
            </a:r>
          </a:p>
          <a:p>
            <a:r>
              <a:rPr lang="en-US" altLang="ko-KR" dirty="0" err="1"/>
              <a:t>progressbar.start</a:t>
            </a:r>
            <a:r>
              <a:rPr lang="en-US" altLang="ko-KR" dirty="0"/>
              <a:t>(10) # 10 </a:t>
            </a:r>
            <a:r>
              <a:rPr lang="en-US" altLang="ko-KR" dirty="0" err="1"/>
              <a:t>ms</a:t>
            </a:r>
            <a:r>
              <a:rPr lang="en-US" altLang="ko-KR" dirty="0"/>
              <a:t> </a:t>
            </a:r>
            <a:r>
              <a:rPr lang="ko-KR" altLang="en-US" dirty="0"/>
              <a:t>마다 움직임</a:t>
            </a:r>
          </a:p>
          <a:p>
            <a:r>
              <a:rPr lang="en-US" altLang="ko-KR" dirty="0" err="1"/>
              <a:t>progressbar.pack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progressbar.stop</a:t>
            </a:r>
            <a:r>
              <a:rPr lang="en-US" altLang="ko-KR" dirty="0"/>
              <a:t>() # </a:t>
            </a:r>
            <a:r>
              <a:rPr lang="ko-KR" altLang="en-US" dirty="0"/>
              <a:t>작동 중지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Progress</a:t>
            </a:r>
            <a:r>
              <a:rPr lang="ko-KR" altLang="en-US" spc="-50" dirty="0"/>
              <a:t> </a:t>
            </a:r>
            <a:r>
              <a:rPr lang="en-US" altLang="ko-KR" spc="-50" dirty="0"/>
              <a:t>Bar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29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중지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'''</a:t>
            </a:r>
          </a:p>
          <a:p>
            <a:r>
              <a:rPr lang="en-US" altLang="ko-KR" dirty="0"/>
              <a:t>p_var2 = </a:t>
            </a:r>
            <a:r>
              <a:rPr lang="en-US" altLang="ko-KR" dirty="0" err="1"/>
              <a:t>DoubleVar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progressbar2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length=150, variable=p_var2)</a:t>
            </a:r>
          </a:p>
          <a:p>
            <a:r>
              <a:rPr lang="en-US" altLang="ko-KR" dirty="0"/>
              <a:t>progressbar2.pack()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btncmd2():</a:t>
            </a:r>
          </a:p>
          <a:p>
            <a:r>
              <a:rPr lang="en-US" altLang="ko-KR" dirty="0"/>
              <a:t>    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101): # 1 ~ 100</a:t>
            </a:r>
          </a:p>
          <a:p>
            <a:r>
              <a:rPr lang="en-US" altLang="ko-KR" dirty="0"/>
              <a:t>        </a:t>
            </a:r>
            <a:r>
              <a:rPr lang="en-US" altLang="ko-KR" dirty="0" err="1"/>
              <a:t>time.sleep</a:t>
            </a:r>
            <a:r>
              <a:rPr lang="en-US" altLang="ko-KR" dirty="0"/>
              <a:t>(0.01) # 0.01 </a:t>
            </a:r>
            <a:r>
              <a:rPr lang="ko-KR" altLang="en-US" dirty="0"/>
              <a:t>초 대기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        </a:t>
            </a:r>
            <a:r>
              <a:rPr lang="en-US" altLang="ko-KR" dirty="0"/>
              <a:t>p_var2.set(</a:t>
            </a:r>
            <a:r>
              <a:rPr lang="en-US" altLang="ko-KR" dirty="0" err="1"/>
              <a:t>i</a:t>
            </a:r>
            <a:r>
              <a:rPr lang="en-US" altLang="ko-KR" dirty="0"/>
              <a:t>) # progress bar </a:t>
            </a:r>
            <a:r>
              <a:rPr lang="ko-KR" altLang="en-US" dirty="0"/>
              <a:t>의 값 설정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progressbar2.update() # </a:t>
            </a:r>
            <a:r>
              <a:rPr lang="en-US" altLang="ko-KR" dirty="0" err="1"/>
              <a:t>ui</a:t>
            </a:r>
            <a:r>
              <a:rPr lang="en-US" altLang="ko-KR" dirty="0"/>
              <a:t> </a:t>
            </a:r>
            <a:r>
              <a:rPr lang="ko-KR" altLang="en-US" dirty="0"/>
              <a:t>업데이트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print(p_var2.get())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시작</a:t>
            </a:r>
            <a:r>
              <a:rPr lang="en-US" altLang="ko-KR" dirty="0"/>
              <a:t>", command=btncmd2)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'''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517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360932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88"/>
                </a:moveTo>
                <a:lnTo>
                  <a:pt x="12192000" y="3294888"/>
                </a:lnTo>
                <a:lnTo>
                  <a:pt x="12192000" y="0"/>
                </a:lnTo>
                <a:lnTo>
                  <a:pt x="0" y="0"/>
                </a:lnTo>
                <a:lnTo>
                  <a:pt x="0" y="3294888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3053" y="2036190"/>
            <a:ext cx="2092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2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Chapter </a:t>
            </a:r>
            <a:r>
              <a:rPr kumimoji="0" sz="3600" b="1" i="0" u="none" strike="noStrike" kern="1200" cap="none" spc="-1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lang="en-US" altLang="ko-KR" sz="3600" b="1" i="0" u="none" strike="noStrike" kern="1200" cap="none" spc="-1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0" y="2920179"/>
            <a:ext cx="5056505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1" i="0" u="none" strike="noStrike" kern="1200" cap="none" spc="-4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GUI </a:t>
            </a:r>
            <a:r>
              <a:rPr kumimoji="0" lang="ko-KR" altLang="en-US" sz="4700" b="1" i="0" u="none" strike="noStrike" kern="1200" cap="none" spc="-4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프로그래밍</a:t>
            </a:r>
            <a:endParaRPr kumimoji="0" sz="4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85870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메뉴 추가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7B9C135-8E4D-4171-9137-6A48420D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270" y="1770403"/>
            <a:ext cx="4228493" cy="35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5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6"/>
            <a:ext cx="5250424" cy="5886647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def </a:t>
            </a:r>
            <a:r>
              <a:rPr lang="en-US" altLang="ko-KR" dirty="0" err="1"/>
              <a:t>create_new_file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새 파일을 만듭니다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menu = Menu(root)</a:t>
            </a:r>
            <a:br>
              <a:rPr lang="en-US" altLang="ko-KR" dirty="0"/>
            </a:br>
            <a:r>
              <a:rPr lang="en-US" altLang="ko-KR" dirty="0"/>
              <a:t># File </a:t>
            </a:r>
            <a:r>
              <a:rPr lang="ko-KR" altLang="en-US" dirty="0"/>
              <a:t>메뉴</a:t>
            </a:r>
          </a:p>
          <a:p>
            <a:r>
              <a:rPr lang="en-US" altLang="ko-KR" dirty="0" err="1"/>
              <a:t>menu_file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(label="New File", command=</a:t>
            </a:r>
            <a:r>
              <a:rPr lang="en-US" altLang="ko-KR" dirty="0" err="1"/>
              <a:t>create_new_file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(label="New Window")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(label="Open File...")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(label="Save All", state="disable") # </a:t>
            </a:r>
            <a:r>
              <a:rPr lang="ko-KR" altLang="en-US" dirty="0"/>
              <a:t>비활성화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메뉴 추가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29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menu_file.add_command</a:t>
            </a:r>
            <a:r>
              <a:rPr lang="en-US" altLang="ko-KR" dirty="0"/>
              <a:t>(label="Exit", command=</a:t>
            </a:r>
            <a:r>
              <a:rPr lang="en-US" altLang="ko-KR" dirty="0" err="1"/>
              <a:t>root.quit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(label="File", menu=</a:t>
            </a:r>
            <a:r>
              <a:rPr lang="en-US" altLang="ko-KR" dirty="0" err="1"/>
              <a:t>menu_file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Edit </a:t>
            </a:r>
            <a:r>
              <a:rPr lang="ko-KR" altLang="en-US" dirty="0"/>
              <a:t>메뉴 </a:t>
            </a:r>
            <a:r>
              <a:rPr lang="en-US" altLang="ko-KR" dirty="0"/>
              <a:t>(</a:t>
            </a:r>
            <a:r>
              <a:rPr lang="ko-KR" altLang="en-US" dirty="0"/>
              <a:t>빈 값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(label="Edit")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Language </a:t>
            </a:r>
            <a:r>
              <a:rPr lang="ko-KR" altLang="en-US" dirty="0"/>
              <a:t>메뉴 추가 </a:t>
            </a:r>
            <a:r>
              <a:rPr lang="en-US" altLang="ko-KR" dirty="0"/>
              <a:t>(radio </a:t>
            </a:r>
            <a:r>
              <a:rPr lang="ko-KR" altLang="en-US" dirty="0"/>
              <a:t>버튼을 통해서 </a:t>
            </a:r>
            <a:r>
              <a:rPr lang="ko-KR" altLang="en-US" dirty="0" err="1"/>
              <a:t>택</a:t>
            </a:r>
            <a:r>
              <a:rPr lang="en-US" altLang="ko-KR" dirty="0"/>
              <a:t>1)</a:t>
            </a:r>
            <a:endParaRPr lang="ko-KR" altLang="en-US" dirty="0"/>
          </a:p>
          <a:p>
            <a:r>
              <a:rPr lang="en-US" altLang="ko-KR" dirty="0" err="1"/>
              <a:t>menu_lang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(label="Python")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(label="Java")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(label="C++")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(label="Language", menu=</a:t>
            </a:r>
            <a:r>
              <a:rPr lang="en-US" altLang="ko-KR" dirty="0" err="1"/>
              <a:t>menu_lang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View </a:t>
            </a:r>
            <a:r>
              <a:rPr lang="ko-KR" altLang="en-US" dirty="0"/>
              <a:t>메뉴</a:t>
            </a:r>
          </a:p>
          <a:p>
            <a:r>
              <a:rPr lang="en-US" altLang="ko-KR" dirty="0" err="1"/>
              <a:t>menu_view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menu_view.add_checkbutton</a:t>
            </a:r>
            <a:r>
              <a:rPr lang="en-US" altLang="ko-KR" dirty="0"/>
              <a:t>(label="Show </a:t>
            </a:r>
            <a:r>
              <a:rPr lang="en-US" altLang="ko-KR" dirty="0" err="1"/>
              <a:t>Minimap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(label="View", menu=</a:t>
            </a:r>
            <a:r>
              <a:rPr lang="en-US" altLang="ko-KR" dirty="0" err="1"/>
              <a:t>menu_view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root.config</a:t>
            </a:r>
            <a:r>
              <a:rPr lang="en-US" altLang="ko-KR" dirty="0"/>
              <a:t>(menu=menu)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38010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메시지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0881DCD-819D-402C-BE07-D6097CE3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77" y="1952625"/>
            <a:ext cx="5895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0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92534" y="57134"/>
            <a:ext cx="5664650" cy="669280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163008" y="-103172"/>
            <a:ext cx="5523701" cy="678390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tkinter.messagebox</a:t>
            </a:r>
            <a:r>
              <a:rPr lang="en-US" altLang="ko-KR" dirty="0"/>
              <a:t> as </a:t>
            </a:r>
            <a:r>
              <a:rPr lang="en-US" altLang="ko-KR" dirty="0" err="1"/>
              <a:t>msgbox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</a:t>
            </a:r>
            <a:r>
              <a:rPr lang="ko-KR" altLang="en-US" dirty="0"/>
              <a:t>기차 예매 시스템이라고 가정</a:t>
            </a:r>
          </a:p>
          <a:p>
            <a:r>
              <a:rPr lang="en-US" altLang="ko-KR" dirty="0"/>
              <a:t>def info():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msgbox.showinfo</a:t>
            </a:r>
            <a:r>
              <a:rPr lang="en-US" altLang="ko-KR" dirty="0"/>
              <a:t>("</a:t>
            </a:r>
            <a:r>
              <a:rPr lang="ko-KR" altLang="en-US" dirty="0"/>
              <a:t>알림</a:t>
            </a:r>
            <a:r>
              <a:rPr lang="en-US" altLang="ko-KR" dirty="0"/>
              <a:t>", "</a:t>
            </a:r>
            <a:r>
              <a:rPr lang="ko-KR" altLang="en-US" dirty="0"/>
              <a:t>정상적으로 예매 완료되었습니다</a:t>
            </a:r>
            <a:r>
              <a:rPr lang="en-US" altLang="ko-KR" dirty="0"/>
              <a:t>.")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retrycancel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response = </a:t>
            </a:r>
            <a:r>
              <a:rPr lang="en-US" altLang="ko-KR" dirty="0" err="1"/>
              <a:t>msgbox.askretrycancel</a:t>
            </a:r>
            <a:r>
              <a:rPr lang="en-US" altLang="ko-KR" dirty="0"/>
              <a:t>("</a:t>
            </a:r>
            <a:r>
              <a:rPr lang="ko-KR" altLang="en-US" dirty="0"/>
              <a:t>재시도 </a:t>
            </a:r>
            <a:r>
              <a:rPr lang="en-US" altLang="ko-KR" dirty="0"/>
              <a:t>/ </a:t>
            </a:r>
            <a:r>
              <a:rPr lang="ko-KR" altLang="en-US" dirty="0"/>
              <a:t>취소</a:t>
            </a:r>
            <a:r>
              <a:rPr lang="en-US" altLang="ko-KR" dirty="0"/>
              <a:t>", "</a:t>
            </a:r>
            <a:r>
              <a:rPr lang="ko-KR" altLang="en-US" dirty="0"/>
              <a:t>일시적인 오류입니다</a:t>
            </a:r>
            <a:r>
              <a:rPr lang="en-US" altLang="ko-KR" dirty="0"/>
              <a:t>. </a:t>
            </a:r>
            <a:r>
              <a:rPr lang="ko-KR" altLang="en-US" dirty="0"/>
              <a:t>다시 시도하시겠습니까</a:t>
            </a:r>
            <a:r>
              <a:rPr lang="en-US" altLang="ko-KR" dirty="0"/>
              <a:t>?")    </a:t>
            </a:r>
          </a:p>
          <a:p>
            <a:r>
              <a:rPr lang="en-US" altLang="ko-KR" dirty="0"/>
              <a:t>    if response == 1: # </a:t>
            </a:r>
            <a:r>
              <a:rPr lang="ko-KR" altLang="en-US" dirty="0"/>
              <a:t>재시도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/>
              <a:t>재시도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elif</a:t>
            </a:r>
            <a:r>
              <a:rPr lang="en-US" altLang="ko-KR" dirty="0"/>
              <a:t> response == 0: # </a:t>
            </a:r>
            <a:r>
              <a:rPr lang="ko-KR" altLang="en-US" dirty="0"/>
              <a:t>취소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/>
              <a:t>취소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yesno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msgbox.askyesno</a:t>
            </a:r>
            <a:r>
              <a:rPr lang="en-US" altLang="ko-KR" dirty="0"/>
              <a:t>("</a:t>
            </a:r>
            <a:r>
              <a:rPr lang="ko-KR" altLang="en-US" dirty="0"/>
              <a:t>예 </a:t>
            </a:r>
            <a:r>
              <a:rPr lang="en-US" altLang="ko-KR" dirty="0"/>
              <a:t>/ </a:t>
            </a:r>
            <a:r>
              <a:rPr lang="ko-KR" altLang="en-US" dirty="0" err="1"/>
              <a:t>아니오</a:t>
            </a:r>
            <a:r>
              <a:rPr lang="en-US" altLang="ko-KR" dirty="0"/>
              <a:t>", "</a:t>
            </a:r>
            <a:r>
              <a:rPr lang="ko-KR" altLang="en-US" dirty="0"/>
              <a:t>해당 좌석은 역방향입니다</a:t>
            </a:r>
            <a:r>
              <a:rPr lang="en-US" altLang="ko-KR" dirty="0"/>
              <a:t>. </a:t>
            </a:r>
            <a:r>
              <a:rPr lang="ko-KR" altLang="en-US" dirty="0"/>
              <a:t>예매하시겠습니까</a:t>
            </a:r>
            <a:r>
              <a:rPr lang="en-US" altLang="ko-KR" dirty="0"/>
              <a:t>?")</a:t>
            </a:r>
          </a:p>
          <a:p>
            <a:endParaRPr lang="en-US" altLang="ko-KR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33036" y="57135"/>
            <a:ext cx="6283112" cy="669280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98584" y="57135"/>
            <a:ext cx="62175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yesnocancel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response = </a:t>
            </a:r>
            <a:r>
              <a:rPr lang="en-US" altLang="ko-KR" dirty="0" err="1"/>
              <a:t>msgbox.askyesnocancel</a:t>
            </a:r>
            <a:r>
              <a:rPr lang="en-US" altLang="ko-KR" dirty="0"/>
              <a:t>(title=None, message="</a:t>
            </a:r>
            <a:r>
              <a:rPr lang="ko-KR" altLang="en-US" dirty="0"/>
              <a:t>예매 내역이 저장되지 않았습니다</a:t>
            </a:r>
            <a:r>
              <a:rPr lang="en-US" altLang="ko-KR" dirty="0"/>
              <a:t>.\n</a:t>
            </a:r>
            <a:r>
              <a:rPr lang="ko-KR" altLang="en-US" dirty="0"/>
              <a:t>저장 후 프로그램을 종료하시겠습니까</a:t>
            </a:r>
            <a:r>
              <a:rPr lang="en-US" altLang="ko-KR" dirty="0"/>
              <a:t>?")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네 </a:t>
            </a:r>
            <a:r>
              <a:rPr lang="en-US" altLang="ko-KR" dirty="0"/>
              <a:t>: </a:t>
            </a:r>
            <a:r>
              <a:rPr lang="ko-KR" altLang="en-US" dirty="0"/>
              <a:t>저장 후 종료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 err="1"/>
              <a:t>아니오</a:t>
            </a:r>
            <a:r>
              <a:rPr lang="ko-KR" altLang="en-US" dirty="0"/>
              <a:t> </a:t>
            </a:r>
            <a:r>
              <a:rPr lang="en-US" altLang="ko-KR" dirty="0"/>
              <a:t>: </a:t>
            </a:r>
            <a:r>
              <a:rPr lang="ko-KR" altLang="en-US" dirty="0"/>
              <a:t>저장 하지 않고 종료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/>
              <a:t>취소 </a:t>
            </a:r>
            <a:r>
              <a:rPr lang="en-US" altLang="ko-KR" dirty="0"/>
              <a:t>: </a:t>
            </a:r>
            <a:r>
              <a:rPr lang="ko-KR" altLang="en-US" dirty="0"/>
              <a:t>프로그램 종료 취소 </a:t>
            </a:r>
            <a:r>
              <a:rPr lang="en-US" altLang="ko-KR" dirty="0"/>
              <a:t>(</a:t>
            </a:r>
            <a:r>
              <a:rPr lang="ko-KR" altLang="en-US" dirty="0"/>
              <a:t>현재 화면에서 계속 작업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print("</a:t>
            </a:r>
            <a:r>
              <a:rPr lang="ko-KR" altLang="en-US" dirty="0"/>
              <a:t>응답</a:t>
            </a:r>
            <a:r>
              <a:rPr lang="en-US" altLang="ko-KR" dirty="0"/>
              <a:t>:", response) # True, False, None -&gt; </a:t>
            </a:r>
            <a:r>
              <a:rPr lang="ko-KR" altLang="en-US" dirty="0"/>
              <a:t>예 </a:t>
            </a:r>
            <a:r>
              <a:rPr lang="en-US" altLang="ko-KR" dirty="0"/>
              <a:t>1, </a:t>
            </a:r>
            <a:r>
              <a:rPr lang="ko-KR" altLang="en-US" dirty="0" err="1"/>
              <a:t>아니오</a:t>
            </a:r>
            <a:r>
              <a:rPr lang="ko-KR" altLang="en-US" dirty="0"/>
              <a:t> </a:t>
            </a:r>
            <a:r>
              <a:rPr lang="en-US" altLang="ko-KR" dirty="0"/>
              <a:t>0, </a:t>
            </a:r>
            <a:r>
              <a:rPr lang="ko-KR" altLang="en-US" dirty="0"/>
              <a:t>그 외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if response == 1: # </a:t>
            </a:r>
            <a:r>
              <a:rPr lang="ko-KR" altLang="en-US" dirty="0"/>
              <a:t>네</a:t>
            </a:r>
            <a:r>
              <a:rPr lang="en-US" altLang="ko-KR" dirty="0"/>
              <a:t>, ok</a:t>
            </a:r>
          </a:p>
          <a:p>
            <a:r>
              <a:rPr lang="en-US" altLang="ko-KR" dirty="0"/>
              <a:t>        print("</a:t>
            </a:r>
            <a:r>
              <a:rPr lang="ko-KR" altLang="en-US" dirty="0"/>
              <a:t>예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elif</a:t>
            </a:r>
            <a:r>
              <a:rPr lang="en-US" altLang="ko-KR" dirty="0"/>
              <a:t> response == 0: # </a:t>
            </a:r>
            <a:r>
              <a:rPr lang="ko-KR" altLang="en-US" dirty="0" err="1"/>
              <a:t>아니오</a:t>
            </a:r>
            <a:endParaRPr lang="ko-KR" altLang="en-US" dirty="0"/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 err="1"/>
              <a:t>아니오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else:</a:t>
            </a:r>
          </a:p>
          <a:p>
            <a:r>
              <a:rPr lang="en-US" altLang="ko-KR" dirty="0"/>
              <a:t>        print("</a:t>
            </a:r>
            <a:r>
              <a:rPr lang="ko-KR" altLang="en-US" dirty="0"/>
              <a:t>취소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Button(root, command=info, text="</a:t>
            </a:r>
            <a:r>
              <a:rPr lang="ko-KR" altLang="en-US" dirty="0"/>
              <a:t>알림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Button(root, command=</a:t>
            </a:r>
            <a:r>
              <a:rPr lang="en-US" altLang="ko-KR" dirty="0" err="1"/>
              <a:t>yesno</a:t>
            </a:r>
            <a:r>
              <a:rPr lang="en-US" altLang="ko-KR" dirty="0"/>
              <a:t>, text="</a:t>
            </a:r>
            <a:r>
              <a:rPr lang="ko-KR" altLang="en-US" dirty="0"/>
              <a:t>예 </a:t>
            </a:r>
            <a:r>
              <a:rPr lang="ko-KR" altLang="en-US" dirty="0" err="1"/>
              <a:t>아니오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Button(root, command=</a:t>
            </a:r>
            <a:r>
              <a:rPr lang="en-US" altLang="ko-KR" dirty="0" err="1"/>
              <a:t>yesnocancel</a:t>
            </a:r>
            <a:r>
              <a:rPr lang="en-US" altLang="ko-KR" dirty="0"/>
              <a:t>, text="</a:t>
            </a:r>
            <a:r>
              <a:rPr lang="ko-KR" altLang="en-US" dirty="0"/>
              <a:t>예 </a:t>
            </a:r>
            <a:r>
              <a:rPr lang="ko-KR" altLang="en-US" dirty="0" err="1"/>
              <a:t>아니오</a:t>
            </a:r>
            <a:r>
              <a:rPr lang="ko-KR" altLang="en-US" dirty="0"/>
              <a:t> 취소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1512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프레임으로 구분하기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E2DB63A-D12A-4A2C-8BDC-978E3BCA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63" y="1903614"/>
            <a:ext cx="4654395" cy="32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82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Label(root, text="</a:t>
            </a:r>
            <a:r>
              <a:rPr lang="ko-KR" altLang="en-US" dirty="0"/>
              <a:t>메뉴를 선택해 주세요</a:t>
            </a:r>
            <a:r>
              <a:rPr lang="en-US" altLang="ko-KR" dirty="0"/>
              <a:t>").pack(side="top")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Button(root, text="</a:t>
            </a:r>
            <a:r>
              <a:rPr lang="ko-KR" altLang="en-US" dirty="0"/>
              <a:t>주문하기</a:t>
            </a:r>
            <a:r>
              <a:rPr lang="en-US" altLang="ko-KR" dirty="0"/>
              <a:t>").pack(side="bottom")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메뉴 프레임</a:t>
            </a:r>
          </a:p>
          <a:p>
            <a:r>
              <a:rPr lang="en-US" altLang="ko-KR" dirty="0" err="1"/>
              <a:t>frame_burger</a:t>
            </a:r>
            <a:r>
              <a:rPr lang="en-US" altLang="ko-KR" dirty="0"/>
              <a:t> = Frame(root, relief="solid", bd=1)</a:t>
            </a:r>
          </a:p>
          <a:p>
            <a:r>
              <a:rPr lang="en-US" altLang="ko-KR" dirty="0" err="1"/>
              <a:t>frame_burger.pack</a:t>
            </a:r>
            <a:r>
              <a:rPr lang="en-US" altLang="ko-KR" dirty="0"/>
              <a:t>(side="left", fill="both", expand=True)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프레임으로 구분하기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/>
              <a:t>햄버거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 err="1"/>
              <a:t>치즈버거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 err="1"/>
              <a:t>치킨버거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음료 프레임</a:t>
            </a:r>
          </a:p>
          <a:p>
            <a:r>
              <a:rPr lang="en-US" altLang="ko-KR" dirty="0" err="1"/>
              <a:t>frame_drink</a:t>
            </a:r>
            <a:r>
              <a:rPr lang="en-US" altLang="ko-KR" dirty="0"/>
              <a:t> = </a:t>
            </a:r>
            <a:r>
              <a:rPr lang="en-US" altLang="ko-KR" dirty="0" err="1"/>
              <a:t>LabelFrame</a:t>
            </a:r>
            <a:r>
              <a:rPr lang="en-US" altLang="ko-KR" dirty="0"/>
              <a:t>(root, text="</a:t>
            </a:r>
            <a:r>
              <a:rPr lang="ko-KR" altLang="en-US" dirty="0"/>
              <a:t>음료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frame_drink.pack</a:t>
            </a:r>
            <a:r>
              <a:rPr lang="en-US" altLang="ko-KR" dirty="0"/>
              <a:t>(side="right", fill="both", expand=True)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Button(</a:t>
            </a:r>
            <a:r>
              <a:rPr lang="en-US" altLang="ko-KR" dirty="0" err="1"/>
              <a:t>frame_drink</a:t>
            </a:r>
            <a:r>
              <a:rPr lang="en-US" altLang="ko-KR" dirty="0"/>
              <a:t>, text="</a:t>
            </a:r>
            <a:r>
              <a:rPr lang="ko-KR" altLang="en-US" dirty="0"/>
              <a:t>콜라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frame_drink</a:t>
            </a:r>
            <a:r>
              <a:rPr lang="en-US" altLang="ko-KR" dirty="0"/>
              <a:t>, text="</a:t>
            </a:r>
            <a:r>
              <a:rPr lang="ko-KR" altLang="en-US" dirty="0"/>
              <a:t>사이다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1387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744E7E-10BE-4C0C-9070-3E3800B5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79" y="2290762"/>
            <a:ext cx="4029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9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frame = Frame(root)</a:t>
            </a:r>
          </a:p>
          <a:p>
            <a:r>
              <a:rPr lang="en-US" altLang="ko-KR" dirty="0" err="1"/>
              <a:t>frame.pack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scrollbar = Scrollbar(frame)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set </a:t>
            </a:r>
            <a:r>
              <a:rPr lang="ko-KR" altLang="en-US" dirty="0"/>
              <a:t>이 없으면 스크롤을 내려도 다시 올라옴</a:t>
            </a:r>
          </a:p>
          <a:p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(frame,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height=10, </a:t>
            </a:r>
            <a:r>
              <a:rPr lang="en-US" altLang="ko-KR" dirty="0" err="1"/>
              <a:t>yscrollcommand</a:t>
            </a:r>
            <a:r>
              <a:rPr lang="en-US" altLang="ko-KR" dirty="0"/>
              <a:t> = 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32): # 1 ~ 31 </a:t>
            </a:r>
            <a:r>
              <a:rPr lang="ko-KR" altLang="en-US" dirty="0"/>
              <a:t>일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listbox.insert</a:t>
            </a:r>
            <a:r>
              <a:rPr lang="en-US" altLang="ko-KR" dirty="0"/>
              <a:t>(END, 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") # 1</a:t>
            </a:r>
            <a:r>
              <a:rPr lang="ko-KR" altLang="en-US" dirty="0"/>
              <a:t>일</a:t>
            </a:r>
            <a:r>
              <a:rPr lang="en-US" altLang="ko-KR" dirty="0"/>
              <a:t>, 2</a:t>
            </a:r>
            <a:r>
              <a:rPr lang="ko-KR" altLang="en-US" dirty="0"/>
              <a:t>일</a:t>
            </a:r>
            <a:r>
              <a:rPr lang="en-US" altLang="ko-KR" dirty="0"/>
              <a:t>, ...</a:t>
            </a:r>
            <a:endParaRPr lang="ko-KR" altLang="en-US" dirty="0"/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listbox.yview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3217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2A81B2E-DFAD-48EC-8F4F-6359075D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92" y="1857375"/>
            <a:ext cx="20764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11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4280030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btn1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1")</a:t>
            </a:r>
            <a:endParaRPr lang="ko-KR" altLang="en-US" dirty="0"/>
          </a:p>
          <a:p>
            <a:r>
              <a:rPr lang="en-US" altLang="ko-KR" dirty="0"/>
              <a:t># btn2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2")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# btn1.pack()</a:t>
            </a:r>
          </a:p>
          <a:p>
            <a:r>
              <a:rPr lang="en-US" altLang="ko-KR" dirty="0"/>
              <a:t># # btn2.pack()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# btn1.pack(side="left")</a:t>
            </a:r>
          </a:p>
          <a:p>
            <a:r>
              <a:rPr lang="en-US" altLang="ko-KR" dirty="0"/>
              <a:t># # btn2.pack(side="left")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btn1.grid(row=0, column=0)</a:t>
            </a:r>
          </a:p>
          <a:p>
            <a:r>
              <a:rPr lang="en-US" altLang="ko-KR" dirty="0"/>
              <a:t># btn2.grid(row=1, column=1)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4603389" y="914216"/>
            <a:ext cx="7388081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4688377" y="914217"/>
            <a:ext cx="7143649" cy="1837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맨 윗줄</a:t>
            </a:r>
          </a:p>
          <a:p>
            <a:r>
              <a:rPr lang="en-US" altLang="ko-KR" dirty="0"/>
              <a:t>btn_f16 = Button(root, text="F16", width=5, height=2)</a:t>
            </a:r>
          </a:p>
          <a:p>
            <a:r>
              <a:rPr lang="en-US" altLang="ko-KR" dirty="0"/>
              <a:t>btn_f17 = Button(root, text="F17", width=5, height=2)</a:t>
            </a:r>
          </a:p>
          <a:p>
            <a:r>
              <a:rPr lang="en-US" altLang="ko-KR" dirty="0"/>
              <a:t>btn_f18 = Button(root, text="F18", width=5, height=2)</a:t>
            </a:r>
          </a:p>
          <a:p>
            <a:r>
              <a:rPr lang="en-US" altLang="ko-KR" dirty="0"/>
              <a:t>btn_f19 = Button(root, text="F19",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btn_f16.grid(row=0,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btn_f17.grid(row=0,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btn_f18.grid(row=0,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btn_f19.grid(row=0,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clear </a:t>
            </a:r>
            <a:r>
              <a:rPr lang="ko-KR" altLang="en-US" dirty="0"/>
              <a:t>줄</a:t>
            </a:r>
          </a:p>
          <a:p>
            <a:r>
              <a:rPr lang="en-US" altLang="ko-KR" dirty="0" err="1"/>
              <a:t>btn_clear</a:t>
            </a:r>
            <a:r>
              <a:rPr lang="en-US" altLang="ko-KR" dirty="0"/>
              <a:t> = Button(root, text="clear", width=5, height=2)</a:t>
            </a:r>
          </a:p>
          <a:p>
            <a:r>
              <a:rPr lang="en-US" altLang="ko-KR" dirty="0" err="1"/>
              <a:t>btn_equal</a:t>
            </a:r>
            <a:r>
              <a:rPr lang="en-US" altLang="ko-KR" dirty="0"/>
              <a:t> = Button(root, text="=", width=5, height=2)</a:t>
            </a:r>
          </a:p>
          <a:p>
            <a:r>
              <a:rPr lang="en-US" altLang="ko-KR" dirty="0" err="1"/>
              <a:t>btn_div</a:t>
            </a:r>
            <a:r>
              <a:rPr lang="en-US" altLang="ko-KR" dirty="0"/>
              <a:t> = Button(root, text="/", width=5, height=2)</a:t>
            </a:r>
          </a:p>
          <a:p>
            <a:r>
              <a:rPr lang="en-US" altLang="ko-KR" dirty="0" err="1"/>
              <a:t>btn_mul</a:t>
            </a:r>
            <a:r>
              <a:rPr lang="en-US" altLang="ko-KR" dirty="0"/>
              <a:t> = Button(root, text="*",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btn_clear.grid</a:t>
            </a:r>
            <a:r>
              <a:rPr lang="en-US" altLang="ko-KR" dirty="0"/>
              <a:t>(row=1,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btn_equal.grid</a:t>
            </a:r>
            <a:r>
              <a:rPr lang="en-US" altLang="ko-KR" dirty="0"/>
              <a:t>(row=1,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btn_div.grid</a:t>
            </a:r>
            <a:r>
              <a:rPr lang="en-US" altLang="ko-KR" dirty="0"/>
              <a:t>(row=1,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btn_mul.grid</a:t>
            </a:r>
            <a:r>
              <a:rPr lang="en-US" altLang="ko-KR" dirty="0"/>
              <a:t>(row=1,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7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btn_7 = Button(root, text="7", width=5, height=2)</a:t>
            </a:r>
          </a:p>
          <a:p>
            <a:r>
              <a:rPr lang="en-US" altLang="ko-KR" dirty="0"/>
              <a:t>btn_8 = Button(root, text="8", width=5, height=2)</a:t>
            </a:r>
          </a:p>
          <a:p>
            <a:r>
              <a:rPr lang="en-US" altLang="ko-KR" dirty="0"/>
              <a:t>btn_9 = Button(root, text="9", width=5, height=2)</a:t>
            </a:r>
          </a:p>
          <a:p>
            <a:r>
              <a:rPr lang="en-US" altLang="ko-KR" dirty="0" err="1"/>
              <a:t>btn_sub</a:t>
            </a:r>
            <a:r>
              <a:rPr lang="en-US" altLang="ko-KR" dirty="0"/>
              <a:t> = Button(root, text="-",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btn_7.grid(row=2,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btn_8.grid(row=2,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btn_9.grid(row=2,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btn_sub.grid</a:t>
            </a:r>
            <a:r>
              <a:rPr lang="en-US" altLang="ko-KR" dirty="0"/>
              <a:t>(row=2,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4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btn_4 = Button(root, text="4", width=5, height=2)</a:t>
            </a:r>
          </a:p>
          <a:p>
            <a:r>
              <a:rPr lang="en-US" altLang="ko-KR" dirty="0"/>
              <a:t>btn_5 = Button(root, text="5", width=5, height=2)</a:t>
            </a:r>
          </a:p>
          <a:p>
            <a:r>
              <a:rPr lang="en-US" altLang="ko-KR" dirty="0"/>
              <a:t>btn_6 = Button(root, text="6", width=5, height=2)</a:t>
            </a:r>
          </a:p>
          <a:p>
            <a:r>
              <a:rPr lang="en-US" altLang="ko-KR" dirty="0" err="1"/>
              <a:t>btn_add</a:t>
            </a:r>
            <a:r>
              <a:rPr lang="en-US" altLang="ko-KR" dirty="0"/>
              <a:t> = Button(root, text="+",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btn_4.grid(row=3,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btn_5.grid(row=3,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btn_6.grid(row=3,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btn_add.grid</a:t>
            </a:r>
            <a:r>
              <a:rPr lang="en-US" altLang="ko-KR" dirty="0"/>
              <a:t>(row=3,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1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btn_1 = Button(root, text="1", width=5, height=2)</a:t>
            </a:r>
          </a:p>
          <a:p>
            <a:r>
              <a:rPr lang="en-US" altLang="ko-KR" dirty="0"/>
              <a:t>btn_2 = Button(root, text="2", width=5, height=2)</a:t>
            </a:r>
          </a:p>
          <a:p>
            <a:r>
              <a:rPr lang="en-US" altLang="ko-KR" dirty="0"/>
              <a:t>btn_3 = Button(root, text="3", width=5, height=2)</a:t>
            </a:r>
          </a:p>
          <a:p>
            <a:r>
              <a:rPr lang="en-US" altLang="ko-KR" dirty="0" err="1"/>
              <a:t>btn_enter</a:t>
            </a:r>
            <a:r>
              <a:rPr lang="en-US" altLang="ko-KR" dirty="0"/>
              <a:t> = Button(root, text="enter", width=5, height=2) # </a:t>
            </a:r>
            <a:r>
              <a:rPr lang="ko-KR" altLang="en-US" dirty="0"/>
              <a:t>세로로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btn_1.grid(row=4,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btn_2.grid(row=4,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btn_3.grid(row=4,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btn_enter.grid</a:t>
            </a:r>
            <a:r>
              <a:rPr lang="en-US" altLang="ko-KR" dirty="0"/>
              <a:t>(row=4, column=3, </a:t>
            </a:r>
            <a:r>
              <a:rPr lang="en-US" altLang="ko-KR" dirty="0" err="1"/>
              <a:t>rowspan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아래쪽으로 몇 줄을 더함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0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btn_0 = Button(root, text="0", width=5, height=2) # </a:t>
            </a:r>
            <a:r>
              <a:rPr lang="ko-KR" altLang="en-US" dirty="0"/>
              <a:t>가로로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en-US" altLang="ko-KR" dirty="0" err="1"/>
              <a:t>btn_point</a:t>
            </a:r>
            <a:r>
              <a:rPr lang="en-US" altLang="ko-KR" dirty="0"/>
              <a:t> = Button(root, text=".",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btn_0.grid(row=5, column=0, </a:t>
            </a:r>
            <a:r>
              <a:rPr lang="en-US" altLang="ko-KR" dirty="0" err="1"/>
              <a:t>columnspan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오른쪽으로 몇 칸 더함</a:t>
            </a:r>
          </a:p>
          <a:p>
            <a:r>
              <a:rPr lang="en-US" altLang="ko-KR" dirty="0" err="1"/>
              <a:t>btn_point.grid</a:t>
            </a:r>
            <a:r>
              <a:rPr lang="en-US" altLang="ko-KR" dirty="0"/>
              <a:t>(row=5,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578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root.geometry</a:t>
            </a:r>
            <a:r>
              <a:rPr lang="en-US" altLang="ko-KR" dirty="0"/>
              <a:t>("640x480+300+100") </a:t>
            </a:r>
          </a:p>
          <a:p>
            <a:r>
              <a:rPr lang="en-US" altLang="ko-KR" dirty="0"/>
              <a:t># </a:t>
            </a:r>
            <a:r>
              <a:rPr lang="ko-KR" altLang="en-US" dirty="0"/>
              <a:t>가로 * 세로 </a:t>
            </a:r>
            <a:r>
              <a:rPr lang="en-US" altLang="ko-KR" dirty="0"/>
              <a:t>+ x</a:t>
            </a:r>
            <a:r>
              <a:rPr lang="ko-KR" altLang="en-US" dirty="0"/>
              <a:t>좌표 </a:t>
            </a:r>
            <a:r>
              <a:rPr lang="en-US" altLang="ko-KR" dirty="0"/>
              <a:t>+ y</a:t>
            </a:r>
            <a:r>
              <a:rPr lang="ko-KR" altLang="en-US" dirty="0"/>
              <a:t>좌표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root.resizable</a:t>
            </a:r>
            <a:r>
              <a:rPr lang="en-US" altLang="ko-KR" dirty="0"/>
              <a:t>(True, False) </a:t>
            </a:r>
          </a:p>
          <a:p>
            <a:r>
              <a:rPr lang="en-US" altLang="ko-KR" dirty="0"/>
              <a:t># x(</a:t>
            </a:r>
            <a:r>
              <a:rPr lang="ko-KR" altLang="en-US" dirty="0"/>
              <a:t>너비</a:t>
            </a:r>
            <a:r>
              <a:rPr lang="en-US" altLang="ko-KR" dirty="0"/>
              <a:t>), y(</a:t>
            </a:r>
            <a:r>
              <a:rPr lang="ko-KR" altLang="en-US" dirty="0"/>
              <a:t>높이</a:t>
            </a:r>
            <a:r>
              <a:rPr lang="en-US" altLang="ko-KR" dirty="0"/>
              <a:t>) </a:t>
            </a:r>
            <a:r>
              <a:rPr lang="ko-KR" altLang="en-US" dirty="0"/>
              <a:t>값 변경 불가 </a:t>
            </a:r>
            <a:r>
              <a:rPr lang="en-US" altLang="ko-KR" dirty="0"/>
              <a:t>(</a:t>
            </a:r>
            <a:r>
              <a:rPr lang="ko-KR" altLang="en-US" dirty="0"/>
              <a:t>창 크기 변경 불가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프로그램 창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43939"/>
              </p:ext>
            </p:extLst>
          </p:nvPr>
        </p:nvGraphicFramePr>
        <p:xfrm>
          <a:off x="7036983" y="2036786"/>
          <a:ext cx="5019675" cy="3798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6449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15380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0E801B5-45E6-4B71-83B6-17247061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348" y="2867891"/>
            <a:ext cx="3357284" cy="26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39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2250887" y="914224"/>
            <a:ext cx="7388081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2335875" y="914225"/>
            <a:ext cx="714364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7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btn_7 = Button(root, text="7", width=5, height=2)</a:t>
            </a:r>
          </a:p>
          <a:p>
            <a:r>
              <a:rPr lang="en-US" altLang="ko-KR" dirty="0"/>
              <a:t>btn_8 = Button(root, text="8", width=5, height=2)</a:t>
            </a:r>
          </a:p>
          <a:p>
            <a:r>
              <a:rPr lang="en-US" altLang="ko-KR" dirty="0"/>
              <a:t>btn_9 = Button(root, text="9", width=5, height=2)</a:t>
            </a:r>
          </a:p>
          <a:p>
            <a:r>
              <a:rPr lang="en-US" altLang="ko-KR" dirty="0" err="1"/>
              <a:t>btn_sub</a:t>
            </a:r>
            <a:r>
              <a:rPr lang="en-US" altLang="ko-KR" dirty="0"/>
              <a:t> = Button(root, text="-",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btn_7.grid(row=2,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btn_8.grid(row=2,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btn_9.grid(row=2,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btn_sub.grid</a:t>
            </a:r>
            <a:r>
              <a:rPr lang="en-US" altLang="ko-KR" dirty="0"/>
              <a:t>(row=2,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4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btn_4 = Button(root, text="4", width=5, height=2)</a:t>
            </a:r>
          </a:p>
          <a:p>
            <a:r>
              <a:rPr lang="en-US" altLang="ko-KR" dirty="0"/>
              <a:t>btn_5 = Button(root, text="5", width=5, height=2)</a:t>
            </a:r>
          </a:p>
          <a:p>
            <a:r>
              <a:rPr lang="en-US" altLang="ko-KR" dirty="0"/>
              <a:t>btn_6 = Button(root, text="6", width=5, height=2)</a:t>
            </a:r>
          </a:p>
          <a:p>
            <a:r>
              <a:rPr lang="en-US" altLang="ko-KR" dirty="0" err="1"/>
              <a:t>btn_add</a:t>
            </a:r>
            <a:r>
              <a:rPr lang="en-US" altLang="ko-KR" dirty="0"/>
              <a:t> = Button(root, text="+",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btn_4.grid(row=3,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btn_5.grid(row=3,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btn_6.grid(row=3,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btn_add.grid</a:t>
            </a:r>
            <a:r>
              <a:rPr lang="en-US" altLang="ko-KR" dirty="0"/>
              <a:t>(row=3,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1415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2250887" y="914224"/>
            <a:ext cx="7388081" cy="618630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2335875" y="914225"/>
            <a:ext cx="714364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1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btn_1 = Button(root, text="1", width=5, height=2)</a:t>
            </a:r>
          </a:p>
          <a:p>
            <a:r>
              <a:rPr lang="en-US" altLang="ko-KR" dirty="0"/>
              <a:t>btn_2 = Button(root, text="2", width=5, height=2)</a:t>
            </a:r>
          </a:p>
          <a:p>
            <a:r>
              <a:rPr lang="en-US" altLang="ko-KR" dirty="0"/>
              <a:t>btn_3 = Button(root, text="3", width=5, height=2)</a:t>
            </a:r>
          </a:p>
          <a:p>
            <a:r>
              <a:rPr lang="en-US" altLang="ko-KR" dirty="0" err="1"/>
              <a:t>btn_enter</a:t>
            </a:r>
            <a:r>
              <a:rPr lang="en-US" altLang="ko-KR" dirty="0"/>
              <a:t> = Button(root, text="enter", width=5, height=2) # </a:t>
            </a:r>
            <a:r>
              <a:rPr lang="ko-KR" altLang="en-US" dirty="0"/>
              <a:t>세로로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btn_1.grid(row=4,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btn_2.grid(row=4,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btn_3.grid(row=4,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btn_enter.grid</a:t>
            </a:r>
            <a:r>
              <a:rPr lang="en-US" altLang="ko-KR" dirty="0"/>
              <a:t>(row=4, column=3, </a:t>
            </a:r>
            <a:r>
              <a:rPr lang="en-US" altLang="ko-KR" dirty="0" err="1"/>
              <a:t>rowspan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아래쪽으로 몇 줄을 더함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0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btn_0 = Button(root, text="0", width=5, height=2) # </a:t>
            </a:r>
            <a:r>
              <a:rPr lang="ko-KR" altLang="en-US" dirty="0"/>
              <a:t>가로로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en-US" altLang="ko-KR" dirty="0" err="1"/>
              <a:t>btn_point</a:t>
            </a:r>
            <a:r>
              <a:rPr lang="en-US" altLang="ko-KR" dirty="0"/>
              <a:t> = Button(root, text=".", width=5, height=2)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btn_0.grid(row=5, column=0, </a:t>
            </a:r>
            <a:r>
              <a:rPr lang="en-US" altLang="ko-KR" dirty="0" err="1"/>
              <a:t>columnspan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오른쪽으로 몇 칸 더함</a:t>
            </a:r>
          </a:p>
          <a:p>
            <a:r>
              <a:rPr lang="en-US" altLang="ko-KR" dirty="0" err="1"/>
              <a:t>btn_point.grid</a:t>
            </a:r>
            <a:r>
              <a:rPr lang="en-US" altLang="ko-KR" dirty="0"/>
              <a:t>(row=5,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07564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메모장 만들기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23A89DF-5E63-4430-9713-8D6F7378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469" y="1867990"/>
            <a:ext cx="4714095" cy="3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74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92534" y="57134"/>
            <a:ext cx="5664650" cy="669280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163008" y="-103172"/>
            <a:ext cx="5523701" cy="733790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ko-KR" altLang="en-US" dirty="0"/>
              <a:t>제목 없음 </a:t>
            </a:r>
            <a:r>
              <a:rPr lang="en-US" altLang="ko-KR" dirty="0"/>
              <a:t>- Windows </a:t>
            </a:r>
            <a:r>
              <a:rPr lang="ko-KR" altLang="en-US" dirty="0"/>
              <a:t>메모장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# </a:t>
            </a:r>
            <a:r>
              <a:rPr lang="ko-KR" altLang="en-US" dirty="0"/>
              <a:t>열기</a:t>
            </a:r>
            <a:r>
              <a:rPr lang="en-US" altLang="ko-KR" dirty="0"/>
              <a:t>, </a:t>
            </a:r>
            <a:r>
              <a:rPr lang="ko-KR" altLang="en-US" dirty="0"/>
              <a:t>저장 파일 이름</a:t>
            </a:r>
          </a:p>
          <a:p>
            <a:r>
              <a:rPr lang="en-US" altLang="ko-KR" dirty="0"/>
              <a:t>filename = "mynote.txt"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open_file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if </a:t>
            </a:r>
            <a:r>
              <a:rPr lang="en-US" altLang="ko-KR" dirty="0" err="1"/>
              <a:t>os.path.isfile</a:t>
            </a:r>
            <a:r>
              <a:rPr lang="en-US" altLang="ko-KR" dirty="0"/>
              <a:t>(filename): # </a:t>
            </a:r>
            <a:r>
              <a:rPr lang="ko-KR" altLang="en-US" dirty="0"/>
              <a:t>파일 있으면 </a:t>
            </a:r>
            <a:r>
              <a:rPr lang="en-US" altLang="ko-KR" dirty="0"/>
              <a:t>True, </a:t>
            </a:r>
            <a:r>
              <a:rPr lang="ko-KR" altLang="en-US" dirty="0"/>
              <a:t>없으면 </a:t>
            </a:r>
            <a:r>
              <a:rPr lang="en-US" altLang="ko-KR" dirty="0"/>
              <a:t>False</a:t>
            </a:r>
          </a:p>
          <a:p>
            <a:r>
              <a:rPr lang="en-US" altLang="ko-KR" dirty="0"/>
              <a:t>        with open(filename, "r", encoding="utf8") as file:</a:t>
            </a:r>
          </a:p>
          <a:p>
            <a:r>
              <a:rPr lang="en-US" altLang="ko-KR" dirty="0"/>
              <a:t>            </a:t>
            </a:r>
            <a:r>
              <a:rPr lang="en-US" altLang="ko-KR" dirty="0" err="1"/>
              <a:t>txt.delete</a:t>
            </a:r>
            <a:r>
              <a:rPr lang="en-US" altLang="ko-KR" dirty="0"/>
              <a:t>("1.0", END) # </a:t>
            </a:r>
            <a:r>
              <a:rPr lang="ko-KR" altLang="en-US" dirty="0"/>
              <a:t>텍스트 위젯 본문 삭제</a:t>
            </a:r>
          </a:p>
          <a:p>
            <a:r>
              <a:rPr lang="ko-KR" altLang="en-US" dirty="0"/>
              <a:t>            </a:t>
            </a:r>
            <a:r>
              <a:rPr lang="en-US" altLang="ko-KR" dirty="0" err="1"/>
              <a:t>txt.insert</a:t>
            </a:r>
            <a:r>
              <a:rPr lang="en-US" altLang="ko-KR" dirty="0"/>
              <a:t>(END, </a:t>
            </a:r>
            <a:r>
              <a:rPr lang="en-US" altLang="ko-KR" dirty="0" err="1"/>
              <a:t>file.read</a:t>
            </a:r>
            <a:r>
              <a:rPr lang="en-US" altLang="ko-KR" dirty="0"/>
              <a:t>()) # </a:t>
            </a:r>
            <a:r>
              <a:rPr lang="ko-KR" altLang="en-US" dirty="0"/>
              <a:t>파일 내용을 본문에 입력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def </a:t>
            </a:r>
            <a:r>
              <a:rPr lang="en-US" altLang="ko-KR" dirty="0" err="1"/>
              <a:t>save_file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with open(filename, "w", encoding="utf8") as file:</a:t>
            </a:r>
          </a:p>
          <a:p>
            <a:r>
              <a:rPr lang="en-US" altLang="ko-KR" dirty="0"/>
              <a:t>        </a:t>
            </a:r>
            <a:r>
              <a:rPr lang="en-US" altLang="ko-KR" dirty="0" err="1"/>
              <a:t>file.write</a:t>
            </a:r>
            <a:r>
              <a:rPr lang="en-US" altLang="ko-KR" dirty="0"/>
              <a:t>(</a:t>
            </a:r>
            <a:r>
              <a:rPr lang="en-US" altLang="ko-KR" dirty="0" err="1"/>
              <a:t>txt.get</a:t>
            </a:r>
            <a:r>
              <a:rPr lang="en-US" altLang="ko-KR" dirty="0"/>
              <a:t>("1.0", END)) # </a:t>
            </a:r>
            <a:r>
              <a:rPr lang="ko-KR" altLang="en-US" dirty="0"/>
              <a:t>모든 내용을 가져와서 저장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menu = Menu(root)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33036" y="57135"/>
            <a:ext cx="6283112" cy="669280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98584" y="57135"/>
            <a:ext cx="621756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menu_file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열기</a:t>
            </a:r>
            <a:r>
              <a:rPr lang="en-US" altLang="ko-KR" dirty="0"/>
              <a:t>", command=</a:t>
            </a:r>
            <a:r>
              <a:rPr lang="en-US" altLang="ko-KR" dirty="0" err="1"/>
              <a:t>open_file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저장</a:t>
            </a:r>
            <a:r>
              <a:rPr lang="en-US" altLang="ko-KR" dirty="0"/>
              <a:t>", command=</a:t>
            </a:r>
            <a:r>
              <a:rPr lang="en-US" altLang="ko-KR" dirty="0" err="1"/>
              <a:t>save_file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끝내기</a:t>
            </a:r>
            <a:r>
              <a:rPr lang="en-US" altLang="ko-KR" dirty="0"/>
              <a:t>", command=</a:t>
            </a:r>
            <a:r>
              <a:rPr lang="en-US" altLang="ko-KR" dirty="0" err="1"/>
              <a:t>root.quit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파일</a:t>
            </a:r>
            <a:r>
              <a:rPr lang="en-US" altLang="ko-KR" dirty="0"/>
              <a:t>", menu=</a:t>
            </a:r>
            <a:r>
              <a:rPr lang="en-US" altLang="ko-KR" dirty="0" err="1"/>
              <a:t>menu_file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편집</a:t>
            </a:r>
            <a:r>
              <a:rPr lang="en-US" altLang="ko-KR" dirty="0"/>
              <a:t>, </a:t>
            </a:r>
            <a:r>
              <a:rPr lang="ko-KR" altLang="en-US" dirty="0"/>
              <a:t>서식</a:t>
            </a:r>
            <a:r>
              <a:rPr lang="en-US" altLang="ko-KR" dirty="0"/>
              <a:t>, </a:t>
            </a:r>
            <a:r>
              <a:rPr lang="ko-KR" altLang="en-US" dirty="0"/>
              <a:t>보기</a:t>
            </a:r>
            <a:r>
              <a:rPr lang="en-US" altLang="ko-KR" dirty="0"/>
              <a:t>, </a:t>
            </a:r>
            <a:r>
              <a:rPr lang="ko-KR" altLang="en-US" dirty="0"/>
              <a:t>도움말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편집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서식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보기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도움말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스크롤 바</a:t>
            </a:r>
          </a:p>
          <a:p>
            <a:r>
              <a:rPr lang="en-US" altLang="ko-KR" dirty="0"/>
              <a:t>scrollbar = Scrollbar(root)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본문 영역</a:t>
            </a:r>
          </a:p>
          <a:p>
            <a:r>
              <a:rPr lang="en-US" altLang="ko-KR" dirty="0"/>
              <a:t>txt = Text(root, </a:t>
            </a:r>
            <a:r>
              <a:rPr lang="en-US" altLang="ko-KR" dirty="0" err="1"/>
              <a:t>yscrollcommand</a:t>
            </a:r>
            <a:r>
              <a:rPr lang="en-US" altLang="ko-KR" dirty="0"/>
              <a:t>=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txt.pack</a:t>
            </a:r>
            <a:r>
              <a:rPr lang="en-US" altLang="ko-KR" dirty="0"/>
              <a:t>(side="left", fill="both", expand=True)</a:t>
            </a:r>
          </a:p>
          <a:p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txt.yview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root.config</a:t>
            </a:r>
            <a:r>
              <a:rPr lang="en-US" altLang="ko-KR" dirty="0"/>
              <a:t>(menu=menu)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27374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744E7E-10BE-4C0C-9070-3E3800B5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79" y="2290762"/>
            <a:ext cx="4029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0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frame = Frame(root)</a:t>
            </a:r>
          </a:p>
          <a:p>
            <a:r>
              <a:rPr lang="en-US" altLang="ko-KR" dirty="0" err="1"/>
              <a:t>frame.pack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scrollbar = Scrollbar(frame)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 set </a:t>
            </a:r>
            <a:r>
              <a:rPr lang="ko-KR" altLang="en-US" dirty="0"/>
              <a:t>이 없으면 스크롤을 내려도 다시 올라옴</a:t>
            </a:r>
          </a:p>
          <a:p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(frame,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height=10, </a:t>
            </a:r>
            <a:r>
              <a:rPr lang="en-US" altLang="ko-KR" dirty="0" err="1"/>
              <a:t>yscrollcommand</a:t>
            </a:r>
            <a:r>
              <a:rPr lang="en-US" altLang="ko-KR" dirty="0"/>
              <a:t> = 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32): # 1 ~ 31 </a:t>
            </a:r>
            <a:r>
              <a:rPr lang="ko-KR" altLang="en-US" dirty="0"/>
              <a:t>일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listbox.insert</a:t>
            </a:r>
            <a:r>
              <a:rPr lang="en-US" altLang="ko-KR" dirty="0"/>
              <a:t>(END, 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") # 1</a:t>
            </a:r>
            <a:r>
              <a:rPr lang="ko-KR" altLang="en-US" dirty="0"/>
              <a:t>일</a:t>
            </a:r>
            <a:r>
              <a:rPr lang="en-US" altLang="ko-KR" dirty="0"/>
              <a:t>, 2</a:t>
            </a:r>
            <a:r>
              <a:rPr lang="ko-KR" altLang="en-US" dirty="0"/>
              <a:t>일</a:t>
            </a:r>
            <a:r>
              <a:rPr lang="en-US" altLang="ko-KR" dirty="0"/>
              <a:t>, ...</a:t>
            </a:r>
            <a:endParaRPr lang="ko-KR" altLang="en-US" dirty="0"/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(side="left")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listbox.yview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85882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 err="1"/>
              <a:t>Tkinter</a:t>
            </a:r>
            <a:r>
              <a:rPr lang="en-US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744E7E-10BE-4C0C-9070-3E3800B5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79" y="2290762"/>
            <a:ext cx="4029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9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endParaRPr lang="en-US" altLang="ko-KR" dirty="0"/>
          </a:p>
          <a:p>
            <a:r>
              <a:rPr lang="en-US" altLang="ko-KR" dirty="0"/>
              <a:t>from PIL import Image</a:t>
            </a:r>
          </a:p>
          <a:p>
            <a:r>
              <a:rPr lang="en-US" altLang="ko-KR" dirty="0"/>
              <a:t>from PIL import </a:t>
            </a:r>
            <a:r>
              <a:rPr lang="en-US" altLang="ko-KR" dirty="0" err="1"/>
              <a:t>ImageTk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convert_to_tkimage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global </a:t>
            </a:r>
            <a:r>
              <a:rPr lang="en-US" altLang="ko-KR" dirty="0" err="1"/>
              <a:t>src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    _, binary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(binary)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label.config</a:t>
            </a:r>
            <a:r>
              <a:rPr lang="en-US" altLang="ko-KR" dirty="0"/>
              <a:t>(image=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label.image</a:t>
            </a:r>
            <a:r>
              <a:rPr lang="en-US" altLang="ko-KR" dirty="0"/>
              <a:t> = </a:t>
            </a:r>
            <a:r>
              <a:rPr lang="en-US" altLang="ko-KR" dirty="0" err="1"/>
              <a:t>imgtk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 err="1"/>
              <a:t>Tkinter</a:t>
            </a:r>
            <a:r>
              <a:rPr lang="en-US" altLang="ko-KR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30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window=</a:t>
            </a:r>
            <a:r>
              <a:rPr lang="en-US" altLang="ko-KR" dirty="0" err="1"/>
              <a:t>tkinter.Tk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window.title</a:t>
            </a:r>
            <a:r>
              <a:rPr lang="en-US" altLang="ko-KR" dirty="0"/>
              <a:t>("YUN DAE HEE")</a:t>
            </a:r>
          </a:p>
          <a:p>
            <a:r>
              <a:rPr lang="en-US" altLang="ko-KR" dirty="0" err="1"/>
              <a:t>window.geometry</a:t>
            </a:r>
            <a:r>
              <a:rPr lang="en-US" altLang="ko-KR" dirty="0"/>
              <a:t>("640x480+100+100")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cv2.imread("giraffe.jpg")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(640, 400))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cv2.COLOR_BGR2RGB)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label = </a:t>
            </a:r>
            <a:r>
              <a:rPr lang="en-US" altLang="ko-KR" dirty="0" err="1"/>
              <a:t>tkinter.Label</a:t>
            </a:r>
            <a:r>
              <a:rPr lang="en-US" altLang="ko-KR" dirty="0"/>
              <a:t>(window, 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label.pack</a:t>
            </a:r>
            <a:r>
              <a:rPr lang="en-US" altLang="ko-KR" dirty="0"/>
              <a:t>(side="top")</a:t>
            </a:r>
          </a:p>
          <a:p>
            <a:endParaRPr lang="en-US" altLang="ko-KR" dirty="0"/>
          </a:p>
          <a:p>
            <a:r>
              <a:rPr lang="en-US" altLang="ko-KR" dirty="0"/>
              <a:t>button = </a:t>
            </a:r>
            <a:r>
              <a:rPr lang="en-US" altLang="ko-KR" dirty="0" err="1"/>
              <a:t>tkinter.Button</a:t>
            </a:r>
            <a:r>
              <a:rPr lang="en-US" altLang="ko-KR" dirty="0"/>
              <a:t>(window, text="</a:t>
            </a:r>
            <a:r>
              <a:rPr lang="ko-KR" altLang="en-US" dirty="0"/>
              <a:t>이진화 처리</a:t>
            </a:r>
            <a:r>
              <a:rPr lang="en-US" altLang="ko-KR" dirty="0"/>
              <a:t>", command=</a:t>
            </a:r>
            <a:r>
              <a:rPr lang="en-US" altLang="ko-KR" dirty="0" err="1"/>
              <a:t>convert_to_tkimage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button.pack</a:t>
            </a:r>
            <a:r>
              <a:rPr lang="en-US" altLang="ko-KR" dirty="0"/>
              <a:t>(side="bottom", expand=True, fill='both')</a:t>
            </a:r>
          </a:p>
          <a:p>
            <a:endParaRPr lang="en-US" altLang="ko-KR" dirty="0"/>
          </a:p>
          <a:p>
            <a:r>
              <a:rPr lang="en-US" altLang="ko-KR" dirty="0" err="1"/>
              <a:t>window.mainloop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5349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OpenCV </a:t>
            </a:r>
            <a:r>
              <a:rPr lang="ko-KR" altLang="en-US" spc="-50" dirty="0"/>
              <a:t>설치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3884662-A422-4609-9629-DCEAB618E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476" y="2972300"/>
            <a:ext cx="6818082" cy="9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7"/>
            <a:ext cx="5250424" cy="53929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129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!python -m pip install </a:t>
            </a:r>
            <a:r>
              <a:rPr lang="en-US" altLang="ko-KR" dirty="0" err="1"/>
              <a:t>opencv</a:t>
            </a:r>
            <a:r>
              <a:rPr lang="en-US" altLang="ko-KR" dirty="0"/>
              <a:t>-python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OpenCV </a:t>
            </a:r>
            <a:r>
              <a:rPr lang="ko-KR" altLang="en-US" spc="-50" dirty="0"/>
              <a:t>설치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0FF21-5647-4038-BD73-574FF016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" y="1704797"/>
            <a:ext cx="9586219" cy="45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버튼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87974"/>
              </p:ext>
            </p:extLst>
          </p:nvPr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D69B881-78CF-4EF6-BB6A-0995E4CFD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279" y="1794315"/>
            <a:ext cx="68484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16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불러오기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0DB0BB3-EF58-4C97-A5EA-65B47A55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87" y="1835673"/>
            <a:ext cx="5647459" cy="31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8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8"/>
            <a:ext cx="5250424" cy="233874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207492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/>
              <a:t>image = cv2.imread</a:t>
            </a:r>
            <a:r>
              <a:rPr lang="en-US" altLang="ko-KR" dirty="0" smtClean="0"/>
              <a:t>(“image/lunar.jpg</a:t>
            </a:r>
            <a:r>
              <a:rPr lang="en-US" altLang="ko-KR" dirty="0"/>
              <a:t>", cv2.IMREAD_ANYCOLOR)</a:t>
            </a:r>
          </a:p>
          <a:p>
            <a:r>
              <a:rPr lang="en-US" altLang="ko-KR" dirty="0"/>
              <a:t>cv2.imshow("Moon", image)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불러오기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3994B2-2B17-45A4-BFD7-1F8E0C96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91" y="1438108"/>
            <a:ext cx="8113179" cy="46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0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대칭 </a:t>
            </a:r>
            <a:r>
              <a:rPr lang="en-US" altLang="ko-KR" spc="-50" dirty="0"/>
              <a:t>(Flip, Symmetry)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19AB131-D718-4A2E-88FB-10B81D81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0" y="1714500"/>
            <a:ext cx="58516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8"/>
            <a:ext cx="5250424" cy="295929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cv2.imread("Image/glass.jpg",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cv2.flip(</a:t>
            </a:r>
            <a:r>
              <a:rPr lang="en-US" altLang="ko-KR" dirty="0" err="1"/>
              <a:t>src</a:t>
            </a:r>
            <a:r>
              <a:rPr lang="en-US" altLang="ko-KR" dirty="0"/>
              <a:t>,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대칭 </a:t>
            </a:r>
            <a:r>
              <a:rPr lang="en-US" altLang="ko-KR" spc="-50" dirty="0"/>
              <a:t>(Flip, Symmetry)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9FDE4D-CB93-41C0-9DA6-DCB6A8455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098617"/>
            <a:ext cx="7784175" cy="25582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190BEE-F350-4201-B97D-1AF4F7065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3651788"/>
            <a:ext cx="7590732" cy="30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0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회전 </a:t>
            </a:r>
            <a:r>
              <a:rPr lang="en-US" altLang="ko-KR" spc="-50" dirty="0"/>
              <a:t>(Rotate)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198C93D-B549-4753-9E0A-3FFA3716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755" y="1818600"/>
            <a:ext cx="5973517" cy="33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8"/>
            <a:ext cx="5618379" cy="392647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cv2.imread("Image/ara.jpg", cv2.IMREAD_COLOR)</a:t>
            </a:r>
          </a:p>
          <a:p>
            <a:endParaRPr lang="en-US" altLang="ko-KR" dirty="0"/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r>
              <a:rPr lang="en-US" altLang="ko-KR" dirty="0"/>
              <a:t>matrix = cv2.getRotationMatrix2D((width/2, height/2), 90,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cv2.warpAffine(</a:t>
            </a:r>
            <a:r>
              <a:rPr lang="en-US" altLang="ko-KR" dirty="0" err="1"/>
              <a:t>src</a:t>
            </a:r>
            <a:r>
              <a:rPr lang="en-US" altLang="ko-KR" dirty="0"/>
              <a:t>, matrix, (width, height))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회전 </a:t>
            </a:r>
            <a:r>
              <a:rPr lang="en-US" altLang="ko-KR" spc="-50" dirty="0"/>
              <a:t>(Rotate)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9BB684-9CAA-4413-8570-F90CCB7E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99" y="871387"/>
            <a:ext cx="6118972" cy="59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피라미드</a:t>
            </a:r>
            <a:r>
              <a:rPr lang="en-US" altLang="ko-KR" spc="-50" dirty="0"/>
              <a:t>(Image Pyramid)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A2886AD-EE7E-490C-918B-0358DAF6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05" y="1989733"/>
            <a:ext cx="4099628" cy="28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7"/>
            <a:ext cx="5618379" cy="434428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cv2.imread("Image/fruits.jpg", cv2.IMREAD_COLOR)</a:t>
            </a:r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cv2.pyrUp(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dstsize</a:t>
            </a:r>
            <a:r>
              <a:rPr lang="en-US" altLang="ko-KR" dirty="0"/>
              <a:t>=(width * 2, height * 2),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r>
              <a:rPr lang="en-US" altLang="ko-KR" dirty="0"/>
              <a:t>dst2 = cv2.pyrDown(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cv2.imshow("dst2", dst2)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피라미드</a:t>
            </a:r>
            <a:r>
              <a:rPr lang="en-US" altLang="ko-KR" spc="-50" dirty="0"/>
              <a:t>(Image Pyramid)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1CA91-6E2B-4571-A675-531F4DD2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315" y="763294"/>
            <a:ext cx="6403968" cy="58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C21AEC4-80D0-4BF7-995A-070B49C0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59" y="1762298"/>
            <a:ext cx="4405158" cy="35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7"/>
            <a:ext cx="5618379" cy="434428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cv2.imread("Image/champagne.jpg",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dsize</a:t>
            </a:r>
            <a:r>
              <a:rPr lang="en-US" altLang="ko-KR" dirty="0"/>
              <a:t>=(640, 480), interpolation=cv2.INTER_AREA)</a:t>
            </a:r>
          </a:p>
          <a:p>
            <a:r>
              <a:rPr lang="en-US" altLang="ko-KR" dirty="0"/>
              <a:t>dst2 = cv2.resize(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dsize</a:t>
            </a:r>
            <a:r>
              <a:rPr lang="en-US" altLang="ko-KR" dirty="0"/>
              <a:t>=(0, 0), </a:t>
            </a:r>
            <a:r>
              <a:rPr lang="en-US" altLang="ko-KR" dirty="0" err="1"/>
              <a:t>fx</a:t>
            </a:r>
            <a:r>
              <a:rPr lang="en-US" altLang="ko-KR" dirty="0"/>
              <a:t>=0.3, </a:t>
            </a:r>
            <a:r>
              <a:rPr lang="en-US" altLang="ko-KR" dirty="0" err="1"/>
              <a:t>fy</a:t>
            </a:r>
            <a:r>
              <a:rPr lang="en-US" altLang="ko-KR" dirty="0"/>
              <a:t>=0.7, interpolation=cv2.INTER_LINEAR)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cv2.imshow("dst2", dst2)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A24FB1-BBD5-4ADB-8678-3344B413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32" y="871387"/>
            <a:ext cx="5127595" cy="58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7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5480675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btn1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1")</a:t>
            </a:r>
          </a:p>
          <a:p>
            <a:r>
              <a:rPr lang="en-US" altLang="ko-KR" dirty="0"/>
              <a:t>btn1.pack()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btn2 = Button(root, </a:t>
            </a:r>
            <a:r>
              <a:rPr lang="en-US" altLang="ko-KR" dirty="0" err="1"/>
              <a:t>padx</a:t>
            </a:r>
            <a:r>
              <a:rPr lang="en-US" altLang="ko-KR" dirty="0"/>
              <a:t>=5, </a:t>
            </a:r>
            <a:r>
              <a:rPr lang="en-US" altLang="ko-KR" dirty="0" err="1"/>
              <a:t>pady</a:t>
            </a:r>
            <a:r>
              <a:rPr lang="en-US" altLang="ko-KR" dirty="0"/>
              <a:t>=10, text="</a:t>
            </a:r>
            <a:r>
              <a:rPr lang="ko-KR" altLang="en-US" dirty="0"/>
              <a:t>버튼</a:t>
            </a:r>
            <a:r>
              <a:rPr lang="en-US" altLang="ko-KR" dirty="0"/>
              <a:t>2")</a:t>
            </a:r>
          </a:p>
          <a:p>
            <a:r>
              <a:rPr lang="en-US" altLang="ko-KR" dirty="0"/>
              <a:t>btn2.pack()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btn3 = Button(root, </a:t>
            </a:r>
            <a:r>
              <a:rPr lang="en-US" altLang="ko-KR" dirty="0" err="1"/>
              <a:t>padx</a:t>
            </a:r>
            <a:r>
              <a:rPr lang="en-US" altLang="ko-KR" dirty="0"/>
              <a:t>=10, </a:t>
            </a:r>
            <a:r>
              <a:rPr lang="en-US" altLang="ko-KR" dirty="0" err="1"/>
              <a:t>pady</a:t>
            </a:r>
            <a:r>
              <a:rPr lang="en-US" altLang="ko-KR" dirty="0"/>
              <a:t>=5, text="</a:t>
            </a:r>
            <a:r>
              <a:rPr lang="ko-KR" altLang="en-US" dirty="0"/>
              <a:t>버튼</a:t>
            </a:r>
            <a:r>
              <a:rPr lang="en-US" altLang="ko-KR" dirty="0"/>
              <a:t>3")</a:t>
            </a:r>
          </a:p>
          <a:p>
            <a:r>
              <a:rPr lang="en-US" altLang="ko-KR" dirty="0"/>
              <a:t>btn3.pack()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btn4 = Button(root, width=10, height=3, text="</a:t>
            </a:r>
            <a:r>
              <a:rPr lang="ko-KR" altLang="en-US" dirty="0"/>
              <a:t>버튼</a:t>
            </a:r>
            <a:r>
              <a:rPr lang="en-US" altLang="ko-KR" dirty="0"/>
              <a:t>4")</a:t>
            </a:r>
          </a:p>
          <a:p>
            <a:r>
              <a:rPr lang="en-US" altLang="ko-KR" dirty="0"/>
              <a:t>btn4.pack()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btn5 = Button(root, </a:t>
            </a:r>
            <a:r>
              <a:rPr lang="en-US" altLang="ko-KR" dirty="0" err="1"/>
              <a:t>fg</a:t>
            </a:r>
            <a:r>
              <a:rPr lang="en-US" altLang="ko-KR" dirty="0"/>
              <a:t>="red", </a:t>
            </a:r>
            <a:r>
              <a:rPr lang="en-US" altLang="ko-KR" dirty="0" err="1"/>
              <a:t>bg</a:t>
            </a:r>
            <a:r>
              <a:rPr lang="en-US" altLang="ko-KR" dirty="0"/>
              <a:t>="yellow", text="</a:t>
            </a:r>
            <a:r>
              <a:rPr lang="ko-KR" altLang="en-US" dirty="0"/>
              <a:t>버튼</a:t>
            </a:r>
            <a:r>
              <a:rPr lang="en-US" altLang="ko-KR" dirty="0"/>
              <a:t>5")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버튼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01794" y="1172022"/>
            <a:ext cx="6189674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68510" y="1214615"/>
            <a:ext cx="612295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btn5.pack()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photo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(file="img.png")</a:t>
            </a:r>
          </a:p>
          <a:p>
            <a:r>
              <a:rPr lang="en-US" altLang="ko-KR" dirty="0"/>
              <a:t>btn6 = Button(root, image=photo)</a:t>
            </a:r>
          </a:p>
          <a:p>
            <a:r>
              <a:rPr lang="en-US" altLang="ko-KR" dirty="0"/>
              <a:t>btn6.pack()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버튼이 클릭되었어요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btn7 = Button(root, text="</a:t>
            </a:r>
            <a:r>
              <a:rPr lang="ko-KR" altLang="en-US" dirty="0"/>
              <a:t>동작하는 버튼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btn7.pack()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704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자르기</a:t>
            </a:r>
            <a:r>
              <a:rPr lang="en-US" altLang="ko-KR" spc="-50" dirty="0"/>
              <a:t>(Slice)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536" y="1852372"/>
            <a:ext cx="4535961" cy="33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70700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6289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cv2.imread("apple.jpg",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</a:t>
            </a:r>
            <a:r>
              <a:rPr lang="en-US" altLang="ko-KR" dirty="0"/>
              <a:t>[100:600, 200:700].copy()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자르기</a:t>
            </a:r>
            <a:r>
              <a:rPr lang="en-US" altLang="ko-KR" spc="-50" dirty="0"/>
              <a:t>(Slice)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C877EF9-40BE-47A7-9B68-475F205B1457}"/>
              </a:ext>
            </a:extLst>
          </p:cNvPr>
          <p:cNvSpPr/>
          <p:nvPr/>
        </p:nvSpPr>
        <p:spPr>
          <a:xfrm>
            <a:off x="134027" y="357838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7F764EA0-5695-4AD3-BACD-1A60EA0E2910}"/>
              </a:ext>
            </a:extLst>
          </p:cNvPr>
          <p:cNvSpPr txBox="1"/>
          <p:nvPr/>
        </p:nvSpPr>
        <p:spPr>
          <a:xfrm>
            <a:off x="412744" y="353343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cv2.imread("Image/pawns.jpg",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 </a:t>
            </a:r>
          </a:p>
          <a:p>
            <a:r>
              <a:rPr lang="en-US" altLang="ko-KR" dirty="0" err="1"/>
              <a:t>roi</a:t>
            </a:r>
            <a:r>
              <a:rPr lang="en-US" altLang="ko-KR" dirty="0"/>
              <a:t> = </a:t>
            </a:r>
            <a:r>
              <a:rPr lang="en-US" altLang="ko-KR" dirty="0" err="1"/>
              <a:t>src</a:t>
            </a:r>
            <a:r>
              <a:rPr lang="en-US" altLang="ko-KR" dirty="0"/>
              <a:t>[100:600, 200:700]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[0:500, 0:500] = </a:t>
            </a:r>
            <a:r>
              <a:rPr lang="en-US" altLang="ko-KR" dirty="0" err="1"/>
              <a:t>roi</a:t>
            </a:r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D663C-407A-4795-89D9-E8C8A109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122" y="1928559"/>
            <a:ext cx="7044851" cy="404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색상 공간 변환</a:t>
            </a:r>
            <a:r>
              <a:rPr lang="en-US" altLang="ko-KR" spc="-50" dirty="0"/>
              <a:t>(Convert Color)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31" y="1758710"/>
            <a:ext cx="4861254" cy="341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90592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cv2.imread("Image/crow.jpg",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색상 공간 변환</a:t>
            </a:r>
            <a:r>
              <a:rPr lang="en-US" altLang="ko-KR" spc="-50" dirty="0"/>
              <a:t>(Convert Color)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940" y="3852375"/>
            <a:ext cx="9416060" cy="3005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7" y="4002637"/>
            <a:ext cx="2495550" cy="2705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99" y="57135"/>
            <a:ext cx="3772619" cy="465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역상</a:t>
            </a:r>
            <a:r>
              <a:rPr lang="en-US" altLang="ko-KR" spc="-50" dirty="0"/>
              <a:t>(Reverse Image)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6" y="1802423"/>
            <a:ext cx="4720954" cy="33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90592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cv2.imread("Image/whitebutterfly.jpg",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cv2.bitwise_not(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역상</a:t>
            </a:r>
            <a:r>
              <a:rPr lang="en-US" altLang="ko-KR" spc="-50" dirty="0"/>
              <a:t>(Reverse Image)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2" y="871387"/>
            <a:ext cx="7267575" cy="3143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7" y="4123226"/>
            <a:ext cx="96297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이진화</a:t>
            </a:r>
            <a:r>
              <a:rPr lang="en-US" altLang="ko-KR" b="1" dirty="0"/>
              <a:t>(Binary)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982" y="1732083"/>
            <a:ext cx="4980977" cy="34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45992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cv2.imread("Image/geese.jpg", cv2.IMREAD_COLOR)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ret, </a:t>
            </a:r>
            <a:r>
              <a:rPr lang="en-US" altLang="ko-KR" dirty="0" err="1"/>
              <a:t>dst</a:t>
            </a:r>
            <a:r>
              <a:rPr lang="en-US" altLang="ko-KR" dirty="0"/>
              <a:t>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이진화</a:t>
            </a:r>
            <a:r>
              <a:rPr lang="en-US" altLang="ko-KR" spc="-50" dirty="0"/>
              <a:t>(Binary)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16" y="4097215"/>
            <a:ext cx="9295960" cy="26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46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흐림 효과</a:t>
            </a:r>
            <a:r>
              <a:rPr lang="en-US" altLang="ko-KR" b="1" dirty="0"/>
              <a:t>(Blur)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5" y="1869167"/>
            <a:ext cx="4639183" cy="32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0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cv2.imread("Image/geese.jpg",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cv2.blur(</a:t>
            </a:r>
            <a:r>
              <a:rPr lang="en-US" altLang="ko-KR" dirty="0" err="1"/>
              <a:t>src</a:t>
            </a:r>
            <a:r>
              <a:rPr lang="en-US" altLang="ko-KR" dirty="0"/>
              <a:t>, (9, 9), anchor=(-1, -1),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흐림 효과</a:t>
            </a:r>
            <a:r>
              <a:rPr lang="en-US" altLang="ko-KR" spc="-50" dirty="0"/>
              <a:t>(Blur)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457575"/>
            <a:ext cx="83915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12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라벨 붙이기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A4FCECD-7127-419B-9604-A2E0D33C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44" y="1946041"/>
            <a:ext cx="3489873" cy="27996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559D1D-ADA0-41F5-BC4E-8A09FF73B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69" y="1957331"/>
            <a:ext cx="3462910" cy="27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2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가장자리 검출</a:t>
            </a:r>
            <a:r>
              <a:rPr lang="en-US" altLang="ko-KR" b="1" dirty="0"/>
              <a:t>(Edge)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16" y="1817966"/>
            <a:ext cx="4788882" cy="33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3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cv2.imread("Image/geese.jpg",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cv2.blur(</a:t>
            </a:r>
            <a:r>
              <a:rPr lang="en-US" altLang="ko-KR" dirty="0" err="1"/>
              <a:t>src</a:t>
            </a:r>
            <a:r>
              <a:rPr lang="en-US" altLang="ko-KR" dirty="0"/>
              <a:t>, (9, 9), anchor=(-1, -1),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33" y="871387"/>
            <a:ext cx="6910567" cy="39743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287" y="2556906"/>
            <a:ext cx="7494378" cy="40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38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cv2.imread("Image/geese.jpg",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cv2.blur(</a:t>
            </a:r>
            <a:r>
              <a:rPr lang="en-US" altLang="ko-KR" dirty="0" err="1"/>
              <a:t>src</a:t>
            </a:r>
            <a:r>
              <a:rPr lang="en-US" altLang="ko-KR" dirty="0"/>
              <a:t>, (9, 9), anchor=(-1, -1),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4" y="952393"/>
            <a:ext cx="7494378" cy="40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45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cv2.imread("Image/geese.jpg",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cv2.blur(</a:t>
            </a:r>
            <a:r>
              <a:rPr lang="en-US" altLang="ko-KR" dirty="0" err="1"/>
              <a:t>src</a:t>
            </a:r>
            <a:r>
              <a:rPr lang="en-US" altLang="ko-KR" dirty="0"/>
              <a:t>, (9, 9), anchor=(-1, -1),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46" y="871387"/>
            <a:ext cx="7765898" cy="427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4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b="1" dirty="0"/>
              <a:t>HSV(Hue, Saturation, Value)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19" y="2225886"/>
            <a:ext cx="5914596" cy="21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5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55579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 err="1"/>
              <a:t>hsv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cv2.COLOR_BGR2HSV)</a:t>
            </a:r>
          </a:p>
          <a:p>
            <a:r>
              <a:rPr lang="en-US" altLang="ko-KR" dirty="0"/>
              <a:t>h, s, v = cv2.split(</a:t>
            </a:r>
            <a:r>
              <a:rPr lang="en-US" altLang="ko-KR" dirty="0" err="1"/>
              <a:t>hsv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cv2.imshow("h", h)</a:t>
            </a:r>
          </a:p>
          <a:p>
            <a:r>
              <a:rPr lang="en-US" altLang="ko-KR" dirty="0"/>
              <a:t>cv2.imshow("s", s)</a:t>
            </a:r>
          </a:p>
          <a:p>
            <a:r>
              <a:rPr lang="en-US" altLang="ko-KR" dirty="0"/>
              <a:t>cv2.imshow("v", v)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HSV(Hue, Saturation, Value)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10" y="2656936"/>
            <a:ext cx="8346095" cy="391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36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채널 범위 병합</a:t>
            </a:r>
            <a:r>
              <a:rPr lang="en-US" altLang="ko-KR" b="1" dirty="0"/>
              <a:t>(</a:t>
            </a:r>
            <a:r>
              <a:rPr lang="en-US" altLang="ko-KR" b="1" dirty="0" err="1"/>
              <a:t>addWeighted</a:t>
            </a:r>
            <a:r>
              <a:rPr lang="en-US" altLang="ko-KR" b="1" dirty="0"/>
              <a:t>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59" y="2216319"/>
            <a:ext cx="6561916" cy="24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37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55579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 err="1"/>
              <a:t>hsv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cv2.COLOR_BGR2HSV)</a:t>
            </a:r>
          </a:p>
          <a:p>
            <a:r>
              <a:rPr lang="en-US" altLang="ko-KR" dirty="0"/>
              <a:t>h, s, v = cv2.split(</a:t>
            </a:r>
            <a:r>
              <a:rPr lang="en-US" altLang="ko-KR" dirty="0" err="1"/>
              <a:t>hsv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cv2.imshow("h", h)</a:t>
            </a:r>
          </a:p>
          <a:p>
            <a:r>
              <a:rPr lang="en-US" altLang="ko-KR" dirty="0"/>
              <a:t>cv2.imshow("s", s)</a:t>
            </a:r>
          </a:p>
          <a:p>
            <a:r>
              <a:rPr lang="en-US" altLang="ko-KR" dirty="0"/>
              <a:t>cv2.imshow("v", v)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채널 범위 병합</a:t>
            </a:r>
            <a:r>
              <a:rPr lang="en-US" altLang="ko-KR" spc="-50" dirty="0"/>
              <a:t>(</a:t>
            </a:r>
            <a:r>
              <a:rPr lang="en-US" altLang="ko-KR" spc="-50" dirty="0" err="1"/>
              <a:t>addWeighted</a:t>
            </a:r>
            <a:r>
              <a:rPr lang="en-US" altLang="ko-KR" spc="-50" dirty="0"/>
              <a:t>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10" y="2656936"/>
            <a:ext cx="8346095" cy="391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14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채널 분리</a:t>
            </a:r>
            <a:r>
              <a:rPr lang="en-US" altLang="ko-KR" b="1" dirty="0"/>
              <a:t>(Split) </a:t>
            </a:r>
            <a:r>
              <a:rPr lang="ko-KR" altLang="en-US" b="1" dirty="0"/>
              <a:t>및 병합</a:t>
            </a:r>
            <a:r>
              <a:rPr lang="en-US" altLang="ko-KR" b="1" dirty="0"/>
              <a:t>(Merge)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07" y="1777041"/>
            <a:ext cx="4695820" cy="329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92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618379" cy="38663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/>
              <a:t>b, g, r = cv2.split(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inversebgr</a:t>
            </a:r>
            <a:r>
              <a:rPr lang="en-US" altLang="ko-KR" dirty="0"/>
              <a:t> = cv2.merge((r, g, b))</a:t>
            </a:r>
          </a:p>
          <a:p>
            <a:endParaRPr lang="en-US" altLang="ko-KR" dirty="0"/>
          </a:p>
          <a:p>
            <a:r>
              <a:rPr lang="en-US" altLang="ko-KR" dirty="0"/>
              <a:t>cv2.imshow("b", b)</a:t>
            </a:r>
          </a:p>
          <a:p>
            <a:r>
              <a:rPr lang="en-US" altLang="ko-KR" dirty="0"/>
              <a:t>cv2.imshow("g", g)</a:t>
            </a:r>
          </a:p>
          <a:p>
            <a:r>
              <a:rPr lang="en-US" altLang="ko-KR" dirty="0"/>
              <a:t>cv2.imshow("r", r)</a:t>
            </a:r>
          </a:p>
          <a:p>
            <a:r>
              <a:rPr lang="en-US" altLang="ko-KR" dirty="0"/>
              <a:t>cv2.imshow("inverse", </a:t>
            </a:r>
            <a:r>
              <a:rPr lang="en-US" altLang="ko-KR" dirty="0" err="1"/>
              <a:t>inversebgr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채널 분리</a:t>
            </a:r>
            <a:r>
              <a:rPr lang="en-US" altLang="ko-KR" spc="-50" dirty="0"/>
              <a:t>(Split) </a:t>
            </a:r>
            <a:r>
              <a:rPr lang="ko-KR" altLang="en-US" spc="-50" dirty="0"/>
              <a:t>및 병합</a:t>
            </a:r>
            <a:r>
              <a:rPr lang="en-US" altLang="ko-KR" spc="-50" dirty="0"/>
              <a:t>(Merge)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47" y="873244"/>
            <a:ext cx="5095875" cy="3819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6" y="4822885"/>
            <a:ext cx="5772150" cy="190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443" y="4822885"/>
            <a:ext cx="613568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92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5480675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01391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label1 = Label(root, text="</a:t>
            </a:r>
            <a:r>
              <a:rPr lang="ko-KR" altLang="en-US" dirty="0"/>
              <a:t>안녕하세요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label1.pack()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photo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(file="img.png")</a:t>
            </a:r>
          </a:p>
          <a:p>
            <a:r>
              <a:rPr lang="en-US" altLang="ko-KR" dirty="0"/>
              <a:t>label2 = Label(root, image=photo)</a:t>
            </a:r>
          </a:p>
          <a:p>
            <a:r>
              <a:rPr lang="en-US" altLang="ko-KR" dirty="0"/>
              <a:t>label2.pack()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라벨 붙이기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01794" y="1172022"/>
            <a:ext cx="6189674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68510" y="1214615"/>
            <a:ext cx="49807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 change():</a:t>
            </a:r>
          </a:p>
          <a:p>
            <a:r>
              <a:rPr lang="en-US" altLang="ko-KR" dirty="0"/>
              <a:t>    label1.config(text="</a:t>
            </a:r>
            <a:r>
              <a:rPr lang="ko-KR" altLang="en-US" dirty="0"/>
              <a:t>또 만나요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global photo2</a:t>
            </a:r>
          </a:p>
          <a:p>
            <a:r>
              <a:rPr lang="en-US" altLang="ko-KR" dirty="0"/>
              <a:t>    photo2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(file="img2.png")</a:t>
            </a:r>
          </a:p>
          <a:p>
            <a:r>
              <a:rPr lang="en-US" altLang="ko-KR" dirty="0"/>
              <a:t>    label2.config(image=photo2)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command=change)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38353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그래픽 드로잉</a:t>
            </a:r>
            <a:r>
              <a:rPr lang="en-US" altLang="ko-KR" b="1" dirty="0"/>
              <a:t>(Drawing)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556" y="2198929"/>
            <a:ext cx="3815922" cy="22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50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603203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6220969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np.zeros</a:t>
            </a:r>
            <a:r>
              <a:rPr lang="en-US" altLang="ko-KR" dirty="0"/>
              <a:t>((768, 1366, 3), </a:t>
            </a:r>
            <a:r>
              <a:rPr lang="en-US" altLang="ko-KR" dirty="0" err="1"/>
              <a:t>dtype</a:t>
            </a:r>
            <a:r>
              <a:rPr lang="en-US" altLang="ko-KR" dirty="0"/>
              <a:t> = np.uint8)</a:t>
            </a:r>
          </a:p>
          <a:p>
            <a:endParaRPr lang="en-US" altLang="ko-KR" dirty="0"/>
          </a:p>
          <a:p>
            <a:r>
              <a:rPr lang="en-US" altLang="ko-KR" dirty="0"/>
              <a:t>cv2.line(</a:t>
            </a:r>
            <a:r>
              <a:rPr lang="en-US" altLang="ko-KR" dirty="0" err="1"/>
              <a:t>src</a:t>
            </a:r>
            <a:r>
              <a:rPr lang="en-US" altLang="ko-KR" dirty="0"/>
              <a:t>, (100, 100), (1200, 100), (0, 0, 255), 3, cv2.LINE_AA)</a:t>
            </a:r>
          </a:p>
          <a:p>
            <a:r>
              <a:rPr lang="en-US" altLang="ko-KR" dirty="0"/>
              <a:t>cv2.circle(</a:t>
            </a:r>
            <a:r>
              <a:rPr lang="en-US" altLang="ko-KR" dirty="0" err="1"/>
              <a:t>src</a:t>
            </a:r>
            <a:r>
              <a:rPr lang="en-US" altLang="ko-KR" dirty="0"/>
              <a:t>, (300, 300), 50, (0, 255, 0), cv2.FILLED, cv2.LINE_4)</a:t>
            </a:r>
          </a:p>
          <a:p>
            <a:r>
              <a:rPr lang="en-US" altLang="ko-KR" dirty="0"/>
              <a:t>cv2.rectangle(</a:t>
            </a:r>
            <a:r>
              <a:rPr lang="en-US" altLang="ko-KR" dirty="0" err="1"/>
              <a:t>src</a:t>
            </a:r>
            <a:r>
              <a:rPr lang="en-US" altLang="ko-KR" dirty="0"/>
              <a:t>, (500, 200), (1000, 400), (255, 0, 0), 5, cv2.LINE_8)</a:t>
            </a:r>
          </a:p>
          <a:p>
            <a:r>
              <a:rPr lang="en-US" altLang="ko-KR" dirty="0"/>
              <a:t>cv2.ellipse(</a:t>
            </a:r>
            <a:r>
              <a:rPr lang="en-US" altLang="ko-KR" dirty="0" err="1"/>
              <a:t>src</a:t>
            </a:r>
            <a:r>
              <a:rPr lang="en-US" altLang="ko-KR" dirty="0"/>
              <a:t>, (1200, 300), (100, 50), 0, 90, 180, (255, 255, 0), 2)</a:t>
            </a:r>
          </a:p>
          <a:p>
            <a:endParaRPr lang="en-US" altLang="ko-KR" dirty="0"/>
          </a:p>
          <a:p>
            <a:r>
              <a:rPr lang="en-US" altLang="ko-KR" dirty="0"/>
              <a:t>pts1 = </a:t>
            </a:r>
            <a:r>
              <a:rPr lang="en-US" altLang="ko-KR" dirty="0" err="1"/>
              <a:t>np.array</a:t>
            </a:r>
            <a:r>
              <a:rPr lang="en-US" altLang="ko-KR" dirty="0"/>
              <a:t>([[100, 500], [300, 500], [200, 600]])</a:t>
            </a:r>
          </a:p>
          <a:p>
            <a:r>
              <a:rPr lang="en-US" altLang="ko-KR" dirty="0"/>
              <a:t>pts2 = </a:t>
            </a:r>
            <a:r>
              <a:rPr lang="en-US" altLang="ko-KR" dirty="0" err="1"/>
              <a:t>np.array</a:t>
            </a:r>
            <a:r>
              <a:rPr lang="en-US" altLang="ko-KR" dirty="0"/>
              <a:t>([[600, 500], [800, 500], [700, 600]])</a:t>
            </a:r>
          </a:p>
          <a:p>
            <a:r>
              <a:rPr lang="en-US" altLang="ko-KR" dirty="0"/>
              <a:t>cv2.polylines(</a:t>
            </a:r>
            <a:r>
              <a:rPr lang="en-US" altLang="ko-KR" dirty="0" err="1"/>
              <a:t>src</a:t>
            </a:r>
            <a:r>
              <a:rPr lang="en-US" altLang="ko-KR" dirty="0"/>
              <a:t>, [pts1], True, (0, 255, 255), 2)</a:t>
            </a:r>
          </a:p>
          <a:p>
            <a:r>
              <a:rPr lang="en-US" altLang="ko-KR" dirty="0"/>
              <a:t>cv2.fillPoly(</a:t>
            </a:r>
            <a:r>
              <a:rPr lang="en-US" altLang="ko-KR" dirty="0" err="1"/>
              <a:t>src</a:t>
            </a:r>
            <a:r>
              <a:rPr lang="en-US" altLang="ko-KR" dirty="0"/>
              <a:t>, [pts2], (255, 0, 255), cv2.LINE_AA)</a:t>
            </a:r>
          </a:p>
          <a:p>
            <a:endParaRPr lang="en-US" altLang="ko-KR" dirty="0"/>
          </a:p>
          <a:p>
            <a:r>
              <a:rPr lang="en-US" altLang="ko-KR" dirty="0"/>
              <a:t>cv2.putText(</a:t>
            </a:r>
            <a:r>
              <a:rPr lang="en-US" altLang="ko-KR" dirty="0" err="1"/>
              <a:t>src</a:t>
            </a:r>
            <a:r>
              <a:rPr lang="en-US" altLang="ko-KR" dirty="0"/>
              <a:t>, "YUNDAEHEE", (900, 600), cv2.FONT_HERSHEY_COMPLEX, 2, (255, 255, 255), 3)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그래픽 드로잉</a:t>
            </a:r>
            <a:r>
              <a:rPr lang="en-US" altLang="ko-KR" spc="-50" dirty="0"/>
              <a:t>(Drawing)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28" y="1276709"/>
            <a:ext cx="3881174" cy="5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5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기하학적 변환</a:t>
            </a:r>
            <a:r>
              <a:rPr lang="en-US" altLang="ko-KR" b="1" dirty="0"/>
              <a:t>(Warp Perspective)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47" y="1945024"/>
            <a:ext cx="3532427" cy="27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318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603203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6220969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np.zeros</a:t>
            </a:r>
            <a:r>
              <a:rPr lang="en-US" altLang="ko-KR" dirty="0"/>
              <a:t>((768, 1366, 3), </a:t>
            </a:r>
            <a:r>
              <a:rPr lang="en-US" altLang="ko-KR" dirty="0" err="1"/>
              <a:t>dtype</a:t>
            </a:r>
            <a:r>
              <a:rPr lang="en-US" altLang="ko-KR" dirty="0"/>
              <a:t> = np.uint8)</a:t>
            </a:r>
          </a:p>
          <a:p>
            <a:endParaRPr lang="en-US" altLang="ko-KR" dirty="0"/>
          </a:p>
          <a:p>
            <a:r>
              <a:rPr lang="en-US" altLang="ko-KR" dirty="0"/>
              <a:t>cv2.line(</a:t>
            </a:r>
            <a:r>
              <a:rPr lang="en-US" altLang="ko-KR" dirty="0" err="1"/>
              <a:t>src</a:t>
            </a:r>
            <a:r>
              <a:rPr lang="en-US" altLang="ko-KR" dirty="0"/>
              <a:t>, (100, 100), (1200, 100), (0, 0, 255), 3, cv2.LINE_AA)</a:t>
            </a:r>
          </a:p>
          <a:p>
            <a:r>
              <a:rPr lang="en-US" altLang="ko-KR" dirty="0"/>
              <a:t>cv2.circle(</a:t>
            </a:r>
            <a:r>
              <a:rPr lang="en-US" altLang="ko-KR" dirty="0" err="1"/>
              <a:t>src</a:t>
            </a:r>
            <a:r>
              <a:rPr lang="en-US" altLang="ko-KR" dirty="0"/>
              <a:t>, (300, 300), 50, (0, 255, 0), cv2.FILLED, cv2.LINE_4)</a:t>
            </a:r>
          </a:p>
          <a:p>
            <a:r>
              <a:rPr lang="en-US" altLang="ko-KR" dirty="0"/>
              <a:t>cv2.rectangle(</a:t>
            </a:r>
            <a:r>
              <a:rPr lang="en-US" altLang="ko-KR" dirty="0" err="1"/>
              <a:t>src</a:t>
            </a:r>
            <a:r>
              <a:rPr lang="en-US" altLang="ko-KR" dirty="0"/>
              <a:t>, (500, 200), (1000, 400), (255, 0, 0), 5, cv2.LINE_8)</a:t>
            </a:r>
          </a:p>
          <a:p>
            <a:r>
              <a:rPr lang="en-US" altLang="ko-KR" dirty="0"/>
              <a:t>cv2.ellipse(</a:t>
            </a:r>
            <a:r>
              <a:rPr lang="en-US" altLang="ko-KR" dirty="0" err="1"/>
              <a:t>src</a:t>
            </a:r>
            <a:r>
              <a:rPr lang="en-US" altLang="ko-KR" dirty="0"/>
              <a:t>, (1200, 300), (100, 50), 0, 90, 180, (255, 255, 0), 2)</a:t>
            </a:r>
          </a:p>
          <a:p>
            <a:endParaRPr lang="en-US" altLang="ko-KR" dirty="0"/>
          </a:p>
          <a:p>
            <a:r>
              <a:rPr lang="en-US" altLang="ko-KR" dirty="0"/>
              <a:t>pts1 = </a:t>
            </a:r>
            <a:r>
              <a:rPr lang="en-US" altLang="ko-KR" dirty="0" err="1"/>
              <a:t>np.array</a:t>
            </a:r>
            <a:r>
              <a:rPr lang="en-US" altLang="ko-KR" dirty="0"/>
              <a:t>([[100, 500], [300, 500], [200, 600]])</a:t>
            </a:r>
          </a:p>
          <a:p>
            <a:r>
              <a:rPr lang="en-US" altLang="ko-KR" dirty="0"/>
              <a:t>pts2 = </a:t>
            </a:r>
            <a:r>
              <a:rPr lang="en-US" altLang="ko-KR" dirty="0" err="1"/>
              <a:t>np.array</a:t>
            </a:r>
            <a:r>
              <a:rPr lang="en-US" altLang="ko-KR" dirty="0"/>
              <a:t>([[600, 500], [800, 500], [700, 600]])</a:t>
            </a:r>
          </a:p>
          <a:p>
            <a:r>
              <a:rPr lang="en-US" altLang="ko-KR" dirty="0"/>
              <a:t>cv2.polylines(</a:t>
            </a:r>
            <a:r>
              <a:rPr lang="en-US" altLang="ko-KR" dirty="0" err="1"/>
              <a:t>src</a:t>
            </a:r>
            <a:r>
              <a:rPr lang="en-US" altLang="ko-KR" dirty="0"/>
              <a:t>, [pts1], True, (0, 255, 255), 2)</a:t>
            </a:r>
          </a:p>
          <a:p>
            <a:r>
              <a:rPr lang="en-US" altLang="ko-KR" dirty="0"/>
              <a:t>cv2.fillPoly(</a:t>
            </a:r>
            <a:r>
              <a:rPr lang="en-US" altLang="ko-KR" dirty="0" err="1"/>
              <a:t>src</a:t>
            </a:r>
            <a:r>
              <a:rPr lang="en-US" altLang="ko-KR" dirty="0"/>
              <a:t>, [pts2], (255, 0, 255), cv2.LINE_AA)</a:t>
            </a:r>
          </a:p>
          <a:p>
            <a:endParaRPr lang="en-US" altLang="ko-KR" dirty="0"/>
          </a:p>
          <a:p>
            <a:r>
              <a:rPr lang="en-US" altLang="ko-KR" dirty="0"/>
              <a:t>cv2.putText(</a:t>
            </a:r>
            <a:r>
              <a:rPr lang="en-US" altLang="ko-KR" dirty="0" err="1"/>
              <a:t>src</a:t>
            </a:r>
            <a:r>
              <a:rPr lang="en-US" altLang="ko-KR" dirty="0"/>
              <a:t>, "YUNDAEHEE", (900, 600), cv2.FONT_HERSHEY_COMPLEX, 2, (255, 255, 255), 3)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기하학적 변환</a:t>
            </a:r>
            <a:r>
              <a:rPr lang="en-US" altLang="ko-KR" spc="-50" dirty="0"/>
              <a:t>(Warp Perspective)</a:t>
            </a:r>
            <a:endParaRPr lang="en-US" altLang="ko-KR"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28" y="1276709"/>
            <a:ext cx="3881174" cy="5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8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텍스트 입력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D2CCE-0BA8-4BFB-8D18-6A81A19E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607" y="2100466"/>
            <a:ext cx="2881561" cy="23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8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4479533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txt = Text(root, width=30, height=5)</a:t>
            </a:r>
          </a:p>
          <a:p>
            <a:r>
              <a:rPr lang="en-US" altLang="ko-KR" dirty="0" err="1"/>
              <a:t>txt.pack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txt.insert</a:t>
            </a:r>
            <a:r>
              <a:rPr lang="en-US" altLang="ko-KR" dirty="0"/>
              <a:t>(END, "</a:t>
            </a:r>
            <a:r>
              <a:rPr lang="ko-KR" altLang="en-US" dirty="0"/>
              <a:t>글자를 입력하세요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e = Entry(root, width=30)</a:t>
            </a:r>
          </a:p>
          <a:p>
            <a:r>
              <a:rPr lang="en-US" altLang="ko-KR" dirty="0" err="1"/>
              <a:t>e.pack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e.insert</a:t>
            </a:r>
            <a:r>
              <a:rPr lang="en-US" altLang="ko-KR" dirty="0"/>
              <a:t>(0, "</a:t>
            </a:r>
            <a:r>
              <a:rPr lang="ko-KR" altLang="en-US" dirty="0"/>
              <a:t>한 줄만 입력해요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텍스트 입력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4988241" y="1172022"/>
            <a:ext cx="7003227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179760" y="1308232"/>
            <a:ext cx="66888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내용 출력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txt.get</a:t>
            </a:r>
            <a:r>
              <a:rPr lang="en-US" altLang="ko-KR" dirty="0"/>
              <a:t>("1.0", END)) # 1 : </a:t>
            </a:r>
            <a:r>
              <a:rPr lang="ko-KR" altLang="en-US" dirty="0"/>
              <a:t>첫번째 라인</a:t>
            </a:r>
            <a:r>
              <a:rPr lang="en-US" altLang="ko-KR" dirty="0"/>
              <a:t>, 0 : 0</a:t>
            </a:r>
            <a:r>
              <a:rPr lang="ko-KR" altLang="en-US" dirty="0"/>
              <a:t>번째 </a:t>
            </a:r>
            <a:r>
              <a:rPr lang="en-US" altLang="ko-KR" dirty="0"/>
              <a:t>column </a:t>
            </a:r>
            <a:r>
              <a:rPr lang="ko-KR" altLang="en-US" dirty="0"/>
              <a:t>위치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e.get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# </a:t>
            </a:r>
            <a:r>
              <a:rPr lang="ko-KR" altLang="en-US" dirty="0"/>
              <a:t>내용 삭제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txt.delete</a:t>
            </a:r>
            <a:r>
              <a:rPr lang="en-US" altLang="ko-KR" dirty="0"/>
              <a:t>("1.0", END)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e.delete</a:t>
            </a:r>
            <a:r>
              <a:rPr lang="en-US" altLang="ko-KR" dirty="0"/>
              <a:t>(0, END)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615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1704</Words>
  <Application>Microsoft Office PowerPoint</Application>
  <PresentationFormat>와이드스크린</PresentationFormat>
  <Paragraphs>797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73</vt:i4>
      </vt:variant>
    </vt:vector>
  </HeadingPairs>
  <TitlesOfParts>
    <vt:vector size="82" baseType="lpstr">
      <vt:lpstr>Apple SD Gothic Neo</vt:lpstr>
      <vt:lpstr>Arial Unicode MS</vt:lpstr>
      <vt:lpstr>맑은 고딕</vt:lpstr>
      <vt:lpstr>배달의민족 을지로체 TTF</vt:lpstr>
      <vt:lpstr>배달의민족 한나체 Pro</vt:lpstr>
      <vt:lpstr>Arial</vt:lpstr>
      <vt:lpstr>Calibri</vt:lpstr>
      <vt:lpstr>Office Theme</vt:lpstr>
      <vt:lpstr>Office 테마</vt:lpstr>
      <vt:lpstr>PowerPoint 프레젠테이션</vt:lpstr>
      <vt:lpstr>PowerPoint 프레젠테이션</vt:lpstr>
      <vt:lpstr>프로그램 창 만들어보기</vt:lpstr>
      <vt:lpstr>버튼 만들어보기</vt:lpstr>
      <vt:lpstr>버튼 만들어보기</vt:lpstr>
      <vt:lpstr>라벨 붙이기</vt:lpstr>
      <vt:lpstr>라벨 붙이기</vt:lpstr>
      <vt:lpstr>텍스트 입력</vt:lpstr>
      <vt:lpstr>텍스트 입력</vt:lpstr>
      <vt:lpstr>리스트 박스</vt:lpstr>
      <vt:lpstr>리스트 박스</vt:lpstr>
      <vt:lpstr>체크 박스</vt:lpstr>
      <vt:lpstr>체크 박스</vt:lpstr>
      <vt:lpstr>라디오 버튼</vt:lpstr>
      <vt:lpstr>라디오 버튼</vt:lpstr>
      <vt:lpstr>콤보 박스</vt:lpstr>
      <vt:lpstr>콤보 박스</vt:lpstr>
      <vt:lpstr>Progress Bar</vt:lpstr>
      <vt:lpstr>Progress Bar</vt:lpstr>
      <vt:lpstr>메뉴 추가</vt:lpstr>
      <vt:lpstr>메뉴 추가</vt:lpstr>
      <vt:lpstr>메시지 박스</vt:lpstr>
      <vt:lpstr>PowerPoint 프레젠테이션</vt:lpstr>
      <vt:lpstr>프레임으로 구분하기</vt:lpstr>
      <vt:lpstr>프레임으로 구분하기</vt:lpstr>
      <vt:lpstr>스크롤바</vt:lpstr>
      <vt:lpstr>스크롤바</vt:lpstr>
      <vt:lpstr>그리드</vt:lpstr>
      <vt:lpstr>그리드</vt:lpstr>
      <vt:lpstr>그리드</vt:lpstr>
      <vt:lpstr>그리드</vt:lpstr>
      <vt:lpstr>메모장 만들기</vt:lpstr>
      <vt:lpstr>PowerPoint 프레젠테이션</vt:lpstr>
      <vt:lpstr>스크롤바</vt:lpstr>
      <vt:lpstr>스크롤바</vt:lpstr>
      <vt:lpstr>Tkinter + OpenCV</vt:lpstr>
      <vt:lpstr>Tkinter + OpenCV</vt:lpstr>
      <vt:lpstr>OpenCV 설치</vt:lpstr>
      <vt:lpstr>OpenCV 설치</vt:lpstr>
      <vt:lpstr>이미지 불러오기</vt:lpstr>
      <vt:lpstr>이미지 불러오기</vt:lpstr>
      <vt:lpstr>대칭 (Flip, Symmetry)</vt:lpstr>
      <vt:lpstr>대칭 (Flip, Symmetry)</vt:lpstr>
      <vt:lpstr>회전 (Rotate)</vt:lpstr>
      <vt:lpstr>회전 (Rotate)</vt:lpstr>
      <vt:lpstr>이미지 피라미드(Image Pyramid)</vt:lpstr>
      <vt:lpstr>이미지 피라미드(Image Pyramid)</vt:lpstr>
      <vt:lpstr>크기 조절(Resize)</vt:lpstr>
      <vt:lpstr>크기 조절(Resize)</vt:lpstr>
      <vt:lpstr>자르기(Slice)</vt:lpstr>
      <vt:lpstr>자르기(Slice)</vt:lpstr>
      <vt:lpstr>색상 공간 변환(Convert Color)</vt:lpstr>
      <vt:lpstr>색상 공간 변환(Convert Color)</vt:lpstr>
      <vt:lpstr>역상(Reverse Image)</vt:lpstr>
      <vt:lpstr>역상(Reverse Image)</vt:lpstr>
      <vt:lpstr>이진화(Binary)</vt:lpstr>
      <vt:lpstr>이진화(Binary)</vt:lpstr>
      <vt:lpstr>흐림 효과(Blur)</vt:lpstr>
      <vt:lpstr>흐림 효과(Blur)</vt:lpstr>
      <vt:lpstr>가장자리 검출(Edge)</vt:lpstr>
      <vt:lpstr>가장자리 검출(Edge)</vt:lpstr>
      <vt:lpstr>가장자리 검출(Edge)</vt:lpstr>
      <vt:lpstr>가장자리 검출(Edge)</vt:lpstr>
      <vt:lpstr>HSV(Hue, Saturation, Value)</vt:lpstr>
      <vt:lpstr>HSV(Hue, Saturation, Value)</vt:lpstr>
      <vt:lpstr>채널 범위 병합(addWeighted)</vt:lpstr>
      <vt:lpstr>채널 범위 병합(addWeighted)</vt:lpstr>
      <vt:lpstr>채널 분리(Split) 및 병합(Merge)</vt:lpstr>
      <vt:lpstr>채널 분리(Split) 및 병합(Merge)</vt:lpstr>
      <vt:lpstr>그래픽 드로잉(Drawing)</vt:lpstr>
      <vt:lpstr>그래픽 드로잉(Drawing)</vt:lpstr>
      <vt:lpstr>기하학적 변환(Warp Perspective)</vt:lpstr>
      <vt:lpstr>기하학적 변환(Warp Perspective)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 myungjin</dc:creator>
  <cp:lastModifiedBy>knuser</cp:lastModifiedBy>
  <cp:revision>66</cp:revision>
  <dcterms:created xsi:type="dcterms:W3CDTF">2020-08-09T18:35:56Z</dcterms:created>
  <dcterms:modified xsi:type="dcterms:W3CDTF">2021-03-15T10:27:17Z</dcterms:modified>
</cp:coreProperties>
</file>